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5" r:id="rId5"/>
    <p:sldId id="266" r:id="rId6"/>
    <p:sldId id="267" r:id="rId7"/>
    <p:sldId id="268" r:id="rId8"/>
    <p:sldId id="269" r:id="rId9"/>
    <p:sldId id="270" r:id="rId10"/>
    <p:sldId id="275" r:id="rId11"/>
    <p:sldId id="276" r:id="rId12"/>
    <p:sldId id="278" r:id="rId13"/>
    <p:sldId id="279" r:id="rId14"/>
    <p:sldId id="280" r:id="rId15"/>
    <p:sldId id="281" r:id="rId16"/>
    <p:sldId id="282" r:id="rId17"/>
    <p:sldId id="283" r:id="rId18"/>
    <p:sldId id="285" r:id="rId19"/>
    <p:sldId id="287" r:id="rId20"/>
    <p:sldId id="289" r:id="rId21"/>
    <p:sldId id="291" r:id="rId22"/>
    <p:sldId id="293" r:id="rId23"/>
    <p:sldId id="294" r:id="rId24"/>
    <p:sldId id="295" r:id="rId25"/>
    <p:sldId id="296" r:id="rId26"/>
    <p:sldId id="297" r:id="rId2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103" d="100"/>
          <a:sy n="103" d="100"/>
        </p:scale>
        <p:origin x="178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600200"/>
            <a:ext cx="1295400" cy="990600"/>
          </a:xfrm>
          <a:custGeom>
            <a:avLst/>
            <a:gdLst/>
            <a:ahLst/>
            <a:cxnLst/>
            <a:rect l="l" t="t" r="r" b="b"/>
            <a:pathLst>
              <a:path w="1295400" h="990600">
                <a:moveTo>
                  <a:pt x="0" y="990600"/>
                </a:moveTo>
                <a:lnTo>
                  <a:pt x="1295400" y="990600"/>
                </a:lnTo>
                <a:lnTo>
                  <a:pt x="12954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71600" y="1600200"/>
            <a:ext cx="7772400" cy="990600"/>
          </a:xfrm>
          <a:custGeom>
            <a:avLst/>
            <a:gdLst/>
            <a:ahLst/>
            <a:cxnLst/>
            <a:rect l="l" t="t" r="r" b="b"/>
            <a:pathLst>
              <a:path w="7772400" h="990600">
                <a:moveTo>
                  <a:pt x="0" y="990600"/>
                </a:moveTo>
                <a:lnTo>
                  <a:pt x="7772400" y="990600"/>
                </a:lnTo>
                <a:lnTo>
                  <a:pt x="77724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4954" y="187366"/>
            <a:ext cx="8194090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647" y="1673225"/>
            <a:ext cx="8134705" cy="4725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0594" y="1842307"/>
            <a:ext cx="4997450" cy="176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spc="31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4400" spc="-38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4400" spc="31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400" spc="114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4400" spc="-28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4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400" spc="-6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4400" spc="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spc="48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3450">
              <a:latin typeface="Times New Roman"/>
              <a:cs typeface="Times New Roman"/>
            </a:endParaRPr>
          </a:p>
          <a:p>
            <a:pPr marL="1179195">
              <a:lnSpc>
                <a:spcPct val="100000"/>
              </a:lnSpc>
            </a:pPr>
            <a:r>
              <a:rPr sz="4400" spc="-22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4400" spc="290" dirty="0">
                <a:solidFill>
                  <a:srgbClr val="775F54"/>
                </a:solidFill>
                <a:latin typeface="Calibri"/>
                <a:cs typeface="Calibri"/>
              </a:rPr>
              <a:t>x</a:t>
            </a:r>
            <a:r>
              <a:rPr sz="4400" spc="-2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4400" spc="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4400" spc="1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3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1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4400" spc="1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4400" spc="11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3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5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4400" spc="204" dirty="0">
                <a:solidFill>
                  <a:srgbClr val="775F54"/>
                </a:solidFill>
                <a:latin typeface="Calibri"/>
                <a:cs typeface="Calibri"/>
              </a:rPr>
              <a:t>y</a:t>
            </a:r>
            <a:r>
              <a:rPr sz="4400" spc="-26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4400" spc="-4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4400" spc="3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75131"/>
            <a:ext cx="2971800" cy="2514600"/>
          </a:xfrm>
          <a:custGeom>
            <a:avLst/>
            <a:gdLst/>
            <a:ahLst/>
            <a:cxnLst/>
            <a:rect l="l" t="t" r="r" b="b"/>
            <a:pathLst>
              <a:path w="2971800" h="2514600">
                <a:moveTo>
                  <a:pt x="1485900" y="0"/>
                </a:moveTo>
                <a:lnTo>
                  <a:pt x="1364033" y="4167"/>
                </a:lnTo>
                <a:lnTo>
                  <a:pt x="1244880" y="16454"/>
                </a:lnTo>
                <a:lnTo>
                  <a:pt x="1128822" y="36537"/>
                </a:lnTo>
                <a:lnTo>
                  <a:pt x="1016242" y="64093"/>
                </a:lnTo>
                <a:lnTo>
                  <a:pt x="907522" y="98798"/>
                </a:lnTo>
                <a:lnTo>
                  <a:pt x="803045" y="140328"/>
                </a:lnTo>
                <a:lnTo>
                  <a:pt x="703193" y="188360"/>
                </a:lnTo>
                <a:lnTo>
                  <a:pt x="608348" y="242572"/>
                </a:lnTo>
                <a:lnTo>
                  <a:pt x="518893" y="302638"/>
                </a:lnTo>
                <a:lnTo>
                  <a:pt x="435211" y="368236"/>
                </a:lnTo>
                <a:lnTo>
                  <a:pt x="357684" y="439042"/>
                </a:lnTo>
                <a:lnTo>
                  <a:pt x="286693" y="514734"/>
                </a:lnTo>
                <a:lnTo>
                  <a:pt x="222622" y="594986"/>
                </a:lnTo>
                <a:lnTo>
                  <a:pt x="165854" y="679476"/>
                </a:lnTo>
                <a:lnTo>
                  <a:pt x="116769" y="767881"/>
                </a:lnTo>
                <a:lnTo>
                  <a:pt x="75752" y="859877"/>
                </a:lnTo>
                <a:lnTo>
                  <a:pt x="43184" y="955140"/>
                </a:lnTo>
                <a:lnTo>
                  <a:pt x="19448" y="1053347"/>
                </a:lnTo>
                <a:lnTo>
                  <a:pt x="4925" y="1154175"/>
                </a:lnTo>
                <a:lnTo>
                  <a:pt x="0" y="1257300"/>
                </a:lnTo>
                <a:lnTo>
                  <a:pt x="4925" y="1360424"/>
                </a:lnTo>
                <a:lnTo>
                  <a:pt x="19448" y="1461252"/>
                </a:lnTo>
                <a:lnTo>
                  <a:pt x="43184" y="1559459"/>
                </a:lnTo>
                <a:lnTo>
                  <a:pt x="75752" y="1654722"/>
                </a:lnTo>
                <a:lnTo>
                  <a:pt x="116769" y="1746718"/>
                </a:lnTo>
                <a:lnTo>
                  <a:pt x="165854" y="1835123"/>
                </a:lnTo>
                <a:lnTo>
                  <a:pt x="222622" y="1919613"/>
                </a:lnTo>
                <a:lnTo>
                  <a:pt x="286693" y="1999865"/>
                </a:lnTo>
                <a:lnTo>
                  <a:pt x="357684" y="2075557"/>
                </a:lnTo>
                <a:lnTo>
                  <a:pt x="435211" y="2146363"/>
                </a:lnTo>
                <a:lnTo>
                  <a:pt x="518893" y="2211961"/>
                </a:lnTo>
                <a:lnTo>
                  <a:pt x="608348" y="2272027"/>
                </a:lnTo>
                <a:lnTo>
                  <a:pt x="703193" y="2326239"/>
                </a:lnTo>
                <a:lnTo>
                  <a:pt x="803045" y="2374271"/>
                </a:lnTo>
                <a:lnTo>
                  <a:pt x="907522" y="2415801"/>
                </a:lnTo>
                <a:lnTo>
                  <a:pt x="1016242" y="2450506"/>
                </a:lnTo>
                <a:lnTo>
                  <a:pt x="1128822" y="2478062"/>
                </a:lnTo>
                <a:lnTo>
                  <a:pt x="1244880" y="2498145"/>
                </a:lnTo>
                <a:lnTo>
                  <a:pt x="1364033" y="2510432"/>
                </a:lnTo>
                <a:lnTo>
                  <a:pt x="1485900" y="2514600"/>
                </a:lnTo>
                <a:lnTo>
                  <a:pt x="1607771" y="2510432"/>
                </a:lnTo>
                <a:lnTo>
                  <a:pt x="1726928" y="2498145"/>
                </a:lnTo>
                <a:lnTo>
                  <a:pt x="1842990" y="2478062"/>
                </a:lnTo>
                <a:lnTo>
                  <a:pt x="1955572" y="2450506"/>
                </a:lnTo>
                <a:lnTo>
                  <a:pt x="2064293" y="2415801"/>
                </a:lnTo>
                <a:lnTo>
                  <a:pt x="2168771" y="2374271"/>
                </a:lnTo>
                <a:lnTo>
                  <a:pt x="2268623" y="2326239"/>
                </a:lnTo>
                <a:lnTo>
                  <a:pt x="2363467" y="2272027"/>
                </a:lnTo>
                <a:lnTo>
                  <a:pt x="2452921" y="2211961"/>
                </a:lnTo>
                <a:lnTo>
                  <a:pt x="2536602" y="2146363"/>
                </a:lnTo>
                <a:lnTo>
                  <a:pt x="2614128" y="2075557"/>
                </a:lnTo>
                <a:lnTo>
                  <a:pt x="2685117" y="1999865"/>
                </a:lnTo>
                <a:lnTo>
                  <a:pt x="2749186" y="1919613"/>
                </a:lnTo>
                <a:lnTo>
                  <a:pt x="2805952" y="1835123"/>
                </a:lnTo>
                <a:lnTo>
                  <a:pt x="2855035" y="1746718"/>
                </a:lnTo>
                <a:lnTo>
                  <a:pt x="2896051" y="1654722"/>
                </a:lnTo>
                <a:lnTo>
                  <a:pt x="2928617" y="1559459"/>
                </a:lnTo>
                <a:lnTo>
                  <a:pt x="2952352" y="1461252"/>
                </a:lnTo>
                <a:lnTo>
                  <a:pt x="2966874" y="1360424"/>
                </a:lnTo>
                <a:lnTo>
                  <a:pt x="2971800" y="1257300"/>
                </a:lnTo>
                <a:lnTo>
                  <a:pt x="2966874" y="1154175"/>
                </a:lnTo>
                <a:lnTo>
                  <a:pt x="2952352" y="1053347"/>
                </a:lnTo>
                <a:lnTo>
                  <a:pt x="2928617" y="955140"/>
                </a:lnTo>
                <a:lnTo>
                  <a:pt x="2896051" y="859877"/>
                </a:lnTo>
                <a:lnTo>
                  <a:pt x="2855035" y="767881"/>
                </a:lnTo>
                <a:lnTo>
                  <a:pt x="2805952" y="679476"/>
                </a:lnTo>
                <a:lnTo>
                  <a:pt x="2749186" y="594986"/>
                </a:lnTo>
                <a:lnTo>
                  <a:pt x="2685117" y="514734"/>
                </a:lnTo>
                <a:lnTo>
                  <a:pt x="2614128" y="439042"/>
                </a:lnTo>
                <a:lnTo>
                  <a:pt x="2536602" y="368236"/>
                </a:lnTo>
                <a:lnTo>
                  <a:pt x="2452921" y="302638"/>
                </a:lnTo>
                <a:lnTo>
                  <a:pt x="2363467" y="242572"/>
                </a:lnTo>
                <a:lnTo>
                  <a:pt x="2268623" y="188360"/>
                </a:lnTo>
                <a:lnTo>
                  <a:pt x="2168771" y="140328"/>
                </a:lnTo>
                <a:lnTo>
                  <a:pt x="2064293" y="98798"/>
                </a:lnTo>
                <a:lnTo>
                  <a:pt x="1955572" y="64093"/>
                </a:lnTo>
                <a:lnTo>
                  <a:pt x="1842990" y="36537"/>
                </a:lnTo>
                <a:lnTo>
                  <a:pt x="1726928" y="16454"/>
                </a:lnTo>
                <a:lnTo>
                  <a:pt x="1607771" y="4167"/>
                </a:lnTo>
                <a:lnTo>
                  <a:pt x="1485900" y="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675131"/>
            <a:ext cx="2971800" cy="2514600"/>
          </a:xfrm>
          <a:custGeom>
            <a:avLst/>
            <a:gdLst/>
            <a:ahLst/>
            <a:cxnLst/>
            <a:rect l="l" t="t" r="r" b="b"/>
            <a:pathLst>
              <a:path w="2971800" h="2514600">
                <a:moveTo>
                  <a:pt x="0" y="1257300"/>
                </a:moveTo>
                <a:lnTo>
                  <a:pt x="4925" y="1154175"/>
                </a:lnTo>
                <a:lnTo>
                  <a:pt x="19448" y="1053347"/>
                </a:lnTo>
                <a:lnTo>
                  <a:pt x="43184" y="955140"/>
                </a:lnTo>
                <a:lnTo>
                  <a:pt x="75752" y="859877"/>
                </a:lnTo>
                <a:lnTo>
                  <a:pt x="116769" y="767881"/>
                </a:lnTo>
                <a:lnTo>
                  <a:pt x="165854" y="679476"/>
                </a:lnTo>
                <a:lnTo>
                  <a:pt x="222622" y="594986"/>
                </a:lnTo>
                <a:lnTo>
                  <a:pt x="286693" y="514734"/>
                </a:lnTo>
                <a:lnTo>
                  <a:pt x="357684" y="439042"/>
                </a:lnTo>
                <a:lnTo>
                  <a:pt x="435211" y="368236"/>
                </a:lnTo>
                <a:lnTo>
                  <a:pt x="518893" y="302638"/>
                </a:lnTo>
                <a:lnTo>
                  <a:pt x="608348" y="242572"/>
                </a:lnTo>
                <a:lnTo>
                  <a:pt x="703193" y="188360"/>
                </a:lnTo>
                <a:lnTo>
                  <a:pt x="803045" y="140328"/>
                </a:lnTo>
                <a:lnTo>
                  <a:pt x="907522" y="98798"/>
                </a:lnTo>
                <a:lnTo>
                  <a:pt x="1016242" y="64093"/>
                </a:lnTo>
                <a:lnTo>
                  <a:pt x="1128822" y="36537"/>
                </a:lnTo>
                <a:lnTo>
                  <a:pt x="1244880" y="16454"/>
                </a:lnTo>
                <a:lnTo>
                  <a:pt x="1364033" y="4167"/>
                </a:lnTo>
                <a:lnTo>
                  <a:pt x="1485900" y="0"/>
                </a:lnTo>
                <a:lnTo>
                  <a:pt x="1607771" y="4167"/>
                </a:lnTo>
                <a:lnTo>
                  <a:pt x="1726928" y="16454"/>
                </a:lnTo>
                <a:lnTo>
                  <a:pt x="1842990" y="36537"/>
                </a:lnTo>
                <a:lnTo>
                  <a:pt x="1955572" y="64093"/>
                </a:lnTo>
                <a:lnTo>
                  <a:pt x="2064293" y="98798"/>
                </a:lnTo>
                <a:lnTo>
                  <a:pt x="2168771" y="140328"/>
                </a:lnTo>
                <a:lnTo>
                  <a:pt x="2268623" y="188360"/>
                </a:lnTo>
                <a:lnTo>
                  <a:pt x="2363467" y="242572"/>
                </a:lnTo>
                <a:lnTo>
                  <a:pt x="2452921" y="302638"/>
                </a:lnTo>
                <a:lnTo>
                  <a:pt x="2536602" y="368236"/>
                </a:lnTo>
                <a:lnTo>
                  <a:pt x="2614128" y="439042"/>
                </a:lnTo>
                <a:lnTo>
                  <a:pt x="2685117" y="514734"/>
                </a:lnTo>
                <a:lnTo>
                  <a:pt x="2749186" y="594986"/>
                </a:lnTo>
                <a:lnTo>
                  <a:pt x="2805952" y="679476"/>
                </a:lnTo>
                <a:lnTo>
                  <a:pt x="2855035" y="767881"/>
                </a:lnTo>
                <a:lnTo>
                  <a:pt x="2896051" y="859877"/>
                </a:lnTo>
                <a:lnTo>
                  <a:pt x="2928617" y="955140"/>
                </a:lnTo>
                <a:lnTo>
                  <a:pt x="2952352" y="1053347"/>
                </a:lnTo>
                <a:lnTo>
                  <a:pt x="2966874" y="1154175"/>
                </a:lnTo>
                <a:lnTo>
                  <a:pt x="2971800" y="1257300"/>
                </a:lnTo>
                <a:lnTo>
                  <a:pt x="2966874" y="1360424"/>
                </a:lnTo>
                <a:lnTo>
                  <a:pt x="2952352" y="1461252"/>
                </a:lnTo>
                <a:lnTo>
                  <a:pt x="2928617" y="1559459"/>
                </a:lnTo>
                <a:lnTo>
                  <a:pt x="2896051" y="1654722"/>
                </a:lnTo>
                <a:lnTo>
                  <a:pt x="2855035" y="1746718"/>
                </a:lnTo>
                <a:lnTo>
                  <a:pt x="2805952" y="1835123"/>
                </a:lnTo>
                <a:lnTo>
                  <a:pt x="2749186" y="1919613"/>
                </a:lnTo>
                <a:lnTo>
                  <a:pt x="2685117" y="1999865"/>
                </a:lnTo>
                <a:lnTo>
                  <a:pt x="2614128" y="2075557"/>
                </a:lnTo>
                <a:lnTo>
                  <a:pt x="2536602" y="2146363"/>
                </a:lnTo>
                <a:lnTo>
                  <a:pt x="2452921" y="2211961"/>
                </a:lnTo>
                <a:lnTo>
                  <a:pt x="2363467" y="2272027"/>
                </a:lnTo>
                <a:lnTo>
                  <a:pt x="2268623" y="2326239"/>
                </a:lnTo>
                <a:lnTo>
                  <a:pt x="2168771" y="2374271"/>
                </a:lnTo>
                <a:lnTo>
                  <a:pt x="2064293" y="2415801"/>
                </a:lnTo>
                <a:lnTo>
                  <a:pt x="1955572" y="2450506"/>
                </a:lnTo>
                <a:lnTo>
                  <a:pt x="1842990" y="2478062"/>
                </a:lnTo>
                <a:lnTo>
                  <a:pt x="1726928" y="2498145"/>
                </a:lnTo>
                <a:lnTo>
                  <a:pt x="1607771" y="2510432"/>
                </a:lnTo>
                <a:lnTo>
                  <a:pt x="1485900" y="2514600"/>
                </a:lnTo>
                <a:lnTo>
                  <a:pt x="1364033" y="2510432"/>
                </a:lnTo>
                <a:lnTo>
                  <a:pt x="1244880" y="2498145"/>
                </a:lnTo>
                <a:lnTo>
                  <a:pt x="1128822" y="2478062"/>
                </a:lnTo>
                <a:lnTo>
                  <a:pt x="1016242" y="2450506"/>
                </a:lnTo>
                <a:lnTo>
                  <a:pt x="907522" y="2415801"/>
                </a:lnTo>
                <a:lnTo>
                  <a:pt x="803045" y="2374271"/>
                </a:lnTo>
                <a:lnTo>
                  <a:pt x="703193" y="2326239"/>
                </a:lnTo>
                <a:lnTo>
                  <a:pt x="608348" y="2272027"/>
                </a:lnTo>
                <a:lnTo>
                  <a:pt x="518893" y="2211961"/>
                </a:lnTo>
                <a:lnTo>
                  <a:pt x="435211" y="2146363"/>
                </a:lnTo>
                <a:lnTo>
                  <a:pt x="357684" y="2075557"/>
                </a:lnTo>
                <a:lnTo>
                  <a:pt x="286693" y="1999865"/>
                </a:lnTo>
                <a:lnTo>
                  <a:pt x="222622" y="1919613"/>
                </a:lnTo>
                <a:lnTo>
                  <a:pt x="165854" y="1835123"/>
                </a:lnTo>
                <a:lnTo>
                  <a:pt x="116769" y="1746718"/>
                </a:lnTo>
                <a:lnTo>
                  <a:pt x="75752" y="1654722"/>
                </a:lnTo>
                <a:lnTo>
                  <a:pt x="43184" y="1559459"/>
                </a:lnTo>
                <a:lnTo>
                  <a:pt x="19448" y="1461252"/>
                </a:lnTo>
                <a:lnTo>
                  <a:pt x="4925" y="1360424"/>
                </a:lnTo>
                <a:lnTo>
                  <a:pt x="0" y="12573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3444" y="961934"/>
            <a:ext cx="1920875" cy="20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u="sng" spc="-25" dirty="0">
                <a:solidFill>
                  <a:srgbClr val="355D7D"/>
                </a:solidFill>
                <a:latin typeface="Calibri"/>
                <a:cs typeface="Calibri"/>
              </a:rPr>
              <a:t>T</a:t>
            </a:r>
            <a:r>
              <a:rPr sz="1400" b="1" u="sng" spc="-15" dirty="0">
                <a:solidFill>
                  <a:srgbClr val="355D7D"/>
                </a:solidFill>
                <a:latin typeface="Calibri"/>
                <a:cs typeface="Calibri"/>
              </a:rPr>
              <a:t>h</a:t>
            </a:r>
            <a:r>
              <a:rPr sz="1400" b="1" u="sng" spc="-5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75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G</a:t>
            </a:r>
            <a:r>
              <a:rPr sz="1400" b="1" u="sng" spc="-229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15" dirty="0">
                <a:solidFill>
                  <a:srgbClr val="355D7D"/>
                </a:solidFill>
                <a:latin typeface="Calibri"/>
                <a:cs typeface="Calibri"/>
              </a:rPr>
              <a:t>n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50" dirty="0">
                <a:solidFill>
                  <a:srgbClr val="355D7D"/>
                </a:solidFill>
                <a:latin typeface="Calibri"/>
                <a:cs typeface="Calibri"/>
              </a:rPr>
              <a:t>r</a:t>
            </a:r>
            <a:r>
              <a:rPr sz="1400" b="1" u="sng" spc="45" dirty="0">
                <a:solidFill>
                  <a:srgbClr val="355D7D"/>
                </a:solidFill>
                <a:latin typeface="Calibri"/>
                <a:cs typeface="Calibri"/>
              </a:rPr>
              <a:t>a</a:t>
            </a:r>
            <a:r>
              <a:rPr sz="1400" b="1" u="sng" spc="20" dirty="0">
                <a:solidFill>
                  <a:srgbClr val="355D7D"/>
                </a:solidFill>
                <a:latin typeface="Calibri"/>
                <a:cs typeface="Calibri"/>
              </a:rPr>
              <a:t>l</a:t>
            </a:r>
            <a:r>
              <a:rPr sz="1400" b="1" u="sng" spc="45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-1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20" dirty="0">
                <a:solidFill>
                  <a:srgbClr val="355D7D"/>
                </a:solidFill>
                <a:latin typeface="Calibri"/>
                <a:cs typeface="Calibri"/>
              </a:rPr>
              <a:t>n</a:t>
            </a:r>
            <a:r>
              <a:rPr sz="1400" b="1" u="sng" spc="-40" dirty="0">
                <a:solidFill>
                  <a:srgbClr val="355D7D"/>
                </a:solidFill>
                <a:latin typeface="Calibri"/>
                <a:cs typeface="Calibri"/>
              </a:rPr>
              <a:t>v</a:t>
            </a:r>
            <a:r>
              <a:rPr sz="1400" b="1" u="sng" spc="-20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10" dirty="0">
                <a:solidFill>
                  <a:srgbClr val="355D7D"/>
                </a:solidFill>
                <a:latin typeface="Calibri"/>
                <a:cs typeface="Calibri"/>
              </a:rPr>
              <a:t>i</a:t>
            </a:r>
            <a:r>
              <a:rPr sz="1400" b="1" u="sng" spc="-60" dirty="0">
                <a:solidFill>
                  <a:srgbClr val="355D7D"/>
                </a:solidFill>
                <a:latin typeface="Calibri"/>
                <a:cs typeface="Calibri"/>
              </a:rPr>
              <a:t>r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on</a:t>
            </a:r>
            <a:r>
              <a:rPr sz="1400" b="1" u="sng" spc="-30" dirty="0">
                <a:solidFill>
                  <a:srgbClr val="355D7D"/>
                </a:solidFill>
                <a:latin typeface="Calibri"/>
                <a:cs typeface="Calibri"/>
              </a:rPr>
              <a:t>m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n</a:t>
            </a:r>
            <a:r>
              <a:rPr sz="1400" b="1" u="sng" spc="5" dirty="0">
                <a:solidFill>
                  <a:srgbClr val="355D7D"/>
                </a:solidFill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16443" y="126672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5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5" h="88265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16443" y="151056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5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5" h="88265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16443" y="175440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5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16443" y="199824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5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16468" y="2241869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76569" y="0"/>
                </a:moveTo>
                <a:lnTo>
                  <a:pt x="0" y="0"/>
                </a:lnTo>
                <a:lnTo>
                  <a:pt x="0" y="76569"/>
                </a:lnTo>
                <a:lnTo>
                  <a:pt x="11758" y="88326"/>
                </a:lnTo>
                <a:lnTo>
                  <a:pt x="88326" y="88326"/>
                </a:lnTo>
                <a:lnTo>
                  <a:pt x="88326" y="70661"/>
                </a:lnTo>
                <a:lnTo>
                  <a:pt x="5908" y="70661"/>
                </a:lnTo>
                <a:lnTo>
                  <a:pt x="5908" y="5847"/>
                </a:lnTo>
                <a:lnTo>
                  <a:pt x="82417" y="5847"/>
                </a:lnTo>
                <a:lnTo>
                  <a:pt x="76569" y="0"/>
                </a:lnTo>
                <a:close/>
              </a:path>
              <a:path w="88900" h="88900">
                <a:moveTo>
                  <a:pt x="82417" y="5847"/>
                </a:moveTo>
                <a:lnTo>
                  <a:pt x="70661" y="5847"/>
                </a:lnTo>
                <a:lnTo>
                  <a:pt x="70661" y="70661"/>
                </a:lnTo>
                <a:lnTo>
                  <a:pt x="88326" y="70661"/>
                </a:lnTo>
                <a:lnTo>
                  <a:pt x="88326" y="11756"/>
                </a:lnTo>
                <a:lnTo>
                  <a:pt x="82417" y="584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16443" y="273002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5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5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62600" y="675131"/>
            <a:ext cx="3048000" cy="2514600"/>
          </a:xfrm>
          <a:custGeom>
            <a:avLst/>
            <a:gdLst/>
            <a:ahLst/>
            <a:cxnLst/>
            <a:rect l="l" t="t" r="r" b="b"/>
            <a:pathLst>
              <a:path w="3048000" h="2514600">
                <a:moveTo>
                  <a:pt x="1524000" y="0"/>
                </a:moveTo>
                <a:lnTo>
                  <a:pt x="1399015" y="4167"/>
                </a:lnTo>
                <a:lnTo>
                  <a:pt x="1276812" y="16454"/>
                </a:lnTo>
                <a:lnTo>
                  <a:pt x="1157782" y="36537"/>
                </a:lnTo>
                <a:lnTo>
                  <a:pt x="1042318" y="64093"/>
                </a:lnTo>
                <a:lnTo>
                  <a:pt x="930812" y="98798"/>
                </a:lnTo>
                <a:lnTo>
                  <a:pt x="823657" y="140328"/>
                </a:lnTo>
                <a:lnTo>
                  <a:pt x="721245" y="188360"/>
                </a:lnTo>
                <a:lnTo>
                  <a:pt x="623968" y="242572"/>
                </a:lnTo>
                <a:lnTo>
                  <a:pt x="532218" y="302638"/>
                </a:lnTo>
                <a:lnTo>
                  <a:pt x="446389" y="368236"/>
                </a:lnTo>
                <a:lnTo>
                  <a:pt x="366871" y="439042"/>
                </a:lnTo>
                <a:lnTo>
                  <a:pt x="294058" y="514734"/>
                </a:lnTo>
                <a:lnTo>
                  <a:pt x="228342" y="594986"/>
                </a:lnTo>
                <a:lnTo>
                  <a:pt x="170116" y="679476"/>
                </a:lnTo>
                <a:lnTo>
                  <a:pt x="119770" y="767881"/>
                </a:lnTo>
                <a:lnTo>
                  <a:pt x="77699" y="859877"/>
                </a:lnTo>
                <a:lnTo>
                  <a:pt x="44294" y="955140"/>
                </a:lnTo>
                <a:lnTo>
                  <a:pt x="19948" y="1053347"/>
                </a:lnTo>
                <a:lnTo>
                  <a:pt x="5052" y="1154175"/>
                </a:lnTo>
                <a:lnTo>
                  <a:pt x="0" y="1257300"/>
                </a:lnTo>
                <a:lnTo>
                  <a:pt x="5052" y="1360424"/>
                </a:lnTo>
                <a:lnTo>
                  <a:pt x="19948" y="1461252"/>
                </a:lnTo>
                <a:lnTo>
                  <a:pt x="44294" y="1559459"/>
                </a:lnTo>
                <a:lnTo>
                  <a:pt x="77699" y="1654722"/>
                </a:lnTo>
                <a:lnTo>
                  <a:pt x="119770" y="1746718"/>
                </a:lnTo>
                <a:lnTo>
                  <a:pt x="170116" y="1835123"/>
                </a:lnTo>
                <a:lnTo>
                  <a:pt x="228342" y="1919613"/>
                </a:lnTo>
                <a:lnTo>
                  <a:pt x="294058" y="1999865"/>
                </a:lnTo>
                <a:lnTo>
                  <a:pt x="366871" y="2075557"/>
                </a:lnTo>
                <a:lnTo>
                  <a:pt x="446389" y="2146363"/>
                </a:lnTo>
                <a:lnTo>
                  <a:pt x="532218" y="2211961"/>
                </a:lnTo>
                <a:lnTo>
                  <a:pt x="623968" y="2272027"/>
                </a:lnTo>
                <a:lnTo>
                  <a:pt x="721245" y="2326239"/>
                </a:lnTo>
                <a:lnTo>
                  <a:pt x="823657" y="2374271"/>
                </a:lnTo>
                <a:lnTo>
                  <a:pt x="930812" y="2415801"/>
                </a:lnTo>
                <a:lnTo>
                  <a:pt x="1042318" y="2450506"/>
                </a:lnTo>
                <a:lnTo>
                  <a:pt x="1157782" y="2478062"/>
                </a:lnTo>
                <a:lnTo>
                  <a:pt x="1276812" y="2498145"/>
                </a:lnTo>
                <a:lnTo>
                  <a:pt x="1399015" y="2510432"/>
                </a:lnTo>
                <a:lnTo>
                  <a:pt x="1524000" y="2514600"/>
                </a:lnTo>
                <a:lnTo>
                  <a:pt x="1648984" y="2510432"/>
                </a:lnTo>
                <a:lnTo>
                  <a:pt x="1771187" y="2498145"/>
                </a:lnTo>
                <a:lnTo>
                  <a:pt x="1890217" y="2478062"/>
                </a:lnTo>
                <a:lnTo>
                  <a:pt x="2005681" y="2450506"/>
                </a:lnTo>
                <a:lnTo>
                  <a:pt x="2117187" y="2415801"/>
                </a:lnTo>
                <a:lnTo>
                  <a:pt x="2224342" y="2374271"/>
                </a:lnTo>
                <a:lnTo>
                  <a:pt x="2326754" y="2326239"/>
                </a:lnTo>
                <a:lnTo>
                  <a:pt x="2424031" y="2272027"/>
                </a:lnTo>
                <a:lnTo>
                  <a:pt x="2515781" y="2211961"/>
                </a:lnTo>
                <a:lnTo>
                  <a:pt x="2601610" y="2146363"/>
                </a:lnTo>
                <a:lnTo>
                  <a:pt x="2681128" y="2075557"/>
                </a:lnTo>
                <a:lnTo>
                  <a:pt x="2753941" y="1999865"/>
                </a:lnTo>
                <a:lnTo>
                  <a:pt x="2819657" y="1919613"/>
                </a:lnTo>
                <a:lnTo>
                  <a:pt x="2877883" y="1835123"/>
                </a:lnTo>
                <a:lnTo>
                  <a:pt x="2928229" y="1746718"/>
                </a:lnTo>
                <a:lnTo>
                  <a:pt x="2970300" y="1654722"/>
                </a:lnTo>
                <a:lnTo>
                  <a:pt x="3003705" y="1559459"/>
                </a:lnTo>
                <a:lnTo>
                  <a:pt x="3028051" y="1461252"/>
                </a:lnTo>
                <a:lnTo>
                  <a:pt x="3042947" y="1360424"/>
                </a:lnTo>
                <a:lnTo>
                  <a:pt x="3048000" y="1257300"/>
                </a:lnTo>
                <a:lnTo>
                  <a:pt x="3042947" y="1154175"/>
                </a:lnTo>
                <a:lnTo>
                  <a:pt x="3028051" y="1053347"/>
                </a:lnTo>
                <a:lnTo>
                  <a:pt x="3003705" y="955140"/>
                </a:lnTo>
                <a:lnTo>
                  <a:pt x="2970300" y="859877"/>
                </a:lnTo>
                <a:lnTo>
                  <a:pt x="2928229" y="767881"/>
                </a:lnTo>
                <a:lnTo>
                  <a:pt x="2877883" y="679476"/>
                </a:lnTo>
                <a:lnTo>
                  <a:pt x="2819657" y="594986"/>
                </a:lnTo>
                <a:lnTo>
                  <a:pt x="2753941" y="514734"/>
                </a:lnTo>
                <a:lnTo>
                  <a:pt x="2681128" y="439042"/>
                </a:lnTo>
                <a:lnTo>
                  <a:pt x="2601610" y="368236"/>
                </a:lnTo>
                <a:lnTo>
                  <a:pt x="2515781" y="302638"/>
                </a:lnTo>
                <a:lnTo>
                  <a:pt x="2424031" y="242572"/>
                </a:lnTo>
                <a:lnTo>
                  <a:pt x="2326754" y="188360"/>
                </a:lnTo>
                <a:lnTo>
                  <a:pt x="2224342" y="140328"/>
                </a:lnTo>
                <a:lnTo>
                  <a:pt x="2117187" y="98798"/>
                </a:lnTo>
                <a:lnTo>
                  <a:pt x="2005681" y="64093"/>
                </a:lnTo>
                <a:lnTo>
                  <a:pt x="1890217" y="36537"/>
                </a:lnTo>
                <a:lnTo>
                  <a:pt x="1771187" y="16454"/>
                </a:lnTo>
                <a:lnTo>
                  <a:pt x="1648984" y="4167"/>
                </a:lnTo>
                <a:lnTo>
                  <a:pt x="1524000" y="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62600" y="675131"/>
            <a:ext cx="3048000" cy="2514600"/>
          </a:xfrm>
          <a:custGeom>
            <a:avLst/>
            <a:gdLst/>
            <a:ahLst/>
            <a:cxnLst/>
            <a:rect l="l" t="t" r="r" b="b"/>
            <a:pathLst>
              <a:path w="3048000" h="2514600">
                <a:moveTo>
                  <a:pt x="0" y="1257300"/>
                </a:moveTo>
                <a:lnTo>
                  <a:pt x="5052" y="1154175"/>
                </a:lnTo>
                <a:lnTo>
                  <a:pt x="19948" y="1053347"/>
                </a:lnTo>
                <a:lnTo>
                  <a:pt x="44294" y="955140"/>
                </a:lnTo>
                <a:lnTo>
                  <a:pt x="77699" y="859877"/>
                </a:lnTo>
                <a:lnTo>
                  <a:pt x="119770" y="767881"/>
                </a:lnTo>
                <a:lnTo>
                  <a:pt x="170116" y="679476"/>
                </a:lnTo>
                <a:lnTo>
                  <a:pt x="228342" y="594986"/>
                </a:lnTo>
                <a:lnTo>
                  <a:pt x="294058" y="514734"/>
                </a:lnTo>
                <a:lnTo>
                  <a:pt x="366871" y="439042"/>
                </a:lnTo>
                <a:lnTo>
                  <a:pt x="446389" y="368236"/>
                </a:lnTo>
                <a:lnTo>
                  <a:pt x="532218" y="302638"/>
                </a:lnTo>
                <a:lnTo>
                  <a:pt x="623968" y="242572"/>
                </a:lnTo>
                <a:lnTo>
                  <a:pt x="721245" y="188360"/>
                </a:lnTo>
                <a:lnTo>
                  <a:pt x="823657" y="140328"/>
                </a:lnTo>
                <a:lnTo>
                  <a:pt x="930812" y="98798"/>
                </a:lnTo>
                <a:lnTo>
                  <a:pt x="1042318" y="64093"/>
                </a:lnTo>
                <a:lnTo>
                  <a:pt x="1157782" y="36537"/>
                </a:lnTo>
                <a:lnTo>
                  <a:pt x="1276812" y="16454"/>
                </a:lnTo>
                <a:lnTo>
                  <a:pt x="1399015" y="4167"/>
                </a:lnTo>
                <a:lnTo>
                  <a:pt x="1524000" y="0"/>
                </a:lnTo>
                <a:lnTo>
                  <a:pt x="1648984" y="4167"/>
                </a:lnTo>
                <a:lnTo>
                  <a:pt x="1771187" y="16454"/>
                </a:lnTo>
                <a:lnTo>
                  <a:pt x="1890217" y="36537"/>
                </a:lnTo>
                <a:lnTo>
                  <a:pt x="2005681" y="64093"/>
                </a:lnTo>
                <a:lnTo>
                  <a:pt x="2117187" y="98798"/>
                </a:lnTo>
                <a:lnTo>
                  <a:pt x="2224342" y="140328"/>
                </a:lnTo>
                <a:lnTo>
                  <a:pt x="2326754" y="188360"/>
                </a:lnTo>
                <a:lnTo>
                  <a:pt x="2424031" y="242572"/>
                </a:lnTo>
                <a:lnTo>
                  <a:pt x="2515781" y="302638"/>
                </a:lnTo>
                <a:lnTo>
                  <a:pt x="2601610" y="368236"/>
                </a:lnTo>
                <a:lnTo>
                  <a:pt x="2681128" y="439042"/>
                </a:lnTo>
                <a:lnTo>
                  <a:pt x="2753941" y="514734"/>
                </a:lnTo>
                <a:lnTo>
                  <a:pt x="2819657" y="594986"/>
                </a:lnTo>
                <a:lnTo>
                  <a:pt x="2877883" y="679476"/>
                </a:lnTo>
                <a:lnTo>
                  <a:pt x="2928229" y="767881"/>
                </a:lnTo>
                <a:lnTo>
                  <a:pt x="2970300" y="859877"/>
                </a:lnTo>
                <a:lnTo>
                  <a:pt x="3003705" y="955140"/>
                </a:lnTo>
                <a:lnTo>
                  <a:pt x="3028051" y="1053347"/>
                </a:lnTo>
                <a:lnTo>
                  <a:pt x="3042947" y="1154175"/>
                </a:lnTo>
                <a:lnTo>
                  <a:pt x="3048000" y="1257300"/>
                </a:lnTo>
                <a:lnTo>
                  <a:pt x="3042947" y="1360424"/>
                </a:lnTo>
                <a:lnTo>
                  <a:pt x="3028051" y="1461252"/>
                </a:lnTo>
                <a:lnTo>
                  <a:pt x="3003705" y="1559459"/>
                </a:lnTo>
                <a:lnTo>
                  <a:pt x="2970300" y="1654722"/>
                </a:lnTo>
                <a:lnTo>
                  <a:pt x="2928229" y="1746718"/>
                </a:lnTo>
                <a:lnTo>
                  <a:pt x="2877883" y="1835123"/>
                </a:lnTo>
                <a:lnTo>
                  <a:pt x="2819657" y="1919613"/>
                </a:lnTo>
                <a:lnTo>
                  <a:pt x="2753941" y="1999865"/>
                </a:lnTo>
                <a:lnTo>
                  <a:pt x="2681128" y="2075557"/>
                </a:lnTo>
                <a:lnTo>
                  <a:pt x="2601610" y="2146363"/>
                </a:lnTo>
                <a:lnTo>
                  <a:pt x="2515781" y="2211961"/>
                </a:lnTo>
                <a:lnTo>
                  <a:pt x="2424031" y="2272027"/>
                </a:lnTo>
                <a:lnTo>
                  <a:pt x="2326754" y="2326239"/>
                </a:lnTo>
                <a:lnTo>
                  <a:pt x="2224342" y="2374271"/>
                </a:lnTo>
                <a:lnTo>
                  <a:pt x="2117187" y="2415801"/>
                </a:lnTo>
                <a:lnTo>
                  <a:pt x="2005681" y="2450506"/>
                </a:lnTo>
                <a:lnTo>
                  <a:pt x="1890217" y="2478062"/>
                </a:lnTo>
                <a:lnTo>
                  <a:pt x="1771187" y="2498145"/>
                </a:lnTo>
                <a:lnTo>
                  <a:pt x="1648984" y="2510432"/>
                </a:lnTo>
                <a:lnTo>
                  <a:pt x="1524000" y="2514600"/>
                </a:lnTo>
                <a:lnTo>
                  <a:pt x="1399015" y="2510432"/>
                </a:lnTo>
                <a:lnTo>
                  <a:pt x="1276812" y="2498145"/>
                </a:lnTo>
                <a:lnTo>
                  <a:pt x="1157782" y="2478062"/>
                </a:lnTo>
                <a:lnTo>
                  <a:pt x="1042318" y="2450506"/>
                </a:lnTo>
                <a:lnTo>
                  <a:pt x="930812" y="2415801"/>
                </a:lnTo>
                <a:lnTo>
                  <a:pt x="823657" y="2374271"/>
                </a:lnTo>
                <a:lnTo>
                  <a:pt x="721245" y="2326239"/>
                </a:lnTo>
                <a:lnTo>
                  <a:pt x="623968" y="2272027"/>
                </a:lnTo>
                <a:lnTo>
                  <a:pt x="532218" y="2211961"/>
                </a:lnTo>
                <a:lnTo>
                  <a:pt x="446389" y="2146363"/>
                </a:lnTo>
                <a:lnTo>
                  <a:pt x="366871" y="2075557"/>
                </a:lnTo>
                <a:lnTo>
                  <a:pt x="294058" y="1999865"/>
                </a:lnTo>
                <a:lnTo>
                  <a:pt x="228342" y="1919613"/>
                </a:lnTo>
                <a:lnTo>
                  <a:pt x="170116" y="1835123"/>
                </a:lnTo>
                <a:lnTo>
                  <a:pt x="119770" y="1746718"/>
                </a:lnTo>
                <a:lnTo>
                  <a:pt x="77699" y="1654722"/>
                </a:lnTo>
                <a:lnTo>
                  <a:pt x="44294" y="1559459"/>
                </a:lnTo>
                <a:lnTo>
                  <a:pt x="19948" y="1461252"/>
                </a:lnTo>
                <a:lnTo>
                  <a:pt x="5052" y="1360424"/>
                </a:lnTo>
                <a:lnTo>
                  <a:pt x="0" y="12573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95600" y="3113532"/>
            <a:ext cx="3276600" cy="2743200"/>
          </a:xfrm>
          <a:custGeom>
            <a:avLst/>
            <a:gdLst/>
            <a:ahLst/>
            <a:cxnLst/>
            <a:rect l="l" t="t" r="r" b="b"/>
            <a:pathLst>
              <a:path w="3276600" h="2743200">
                <a:moveTo>
                  <a:pt x="1638300" y="0"/>
                </a:moveTo>
                <a:lnTo>
                  <a:pt x="1503942" y="4546"/>
                </a:lnTo>
                <a:lnTo>
                  <a:pt x="1372573" y="17950"/>
                </a:lnTo>
                <a:lnTo>
                  <a:pt x="1244617" y="39859"/>
                </a:lnTo>
                <a:lnTo>
                  <a:pt x="1120493" y="69921"/>
                </a:lnTo>
                <a:lnTo>
                  <a:pt x="1000625" y="107781"/>
                </a:lnTo>
                <a:lnTo>
                  <a:pt x="885433" y="153087"/>
                </a:lnTo>
                <a:lnTo>
                  <a:pt x="775340" y="205487"/>
                </a:lnTo>
                <a:lnTo>
                  <a:pt x="670767" y="264627"/>
                </a:lnTo>
                <a:lnTo>
                  <a:pt x="572136" y="330154"/>
                </a:lnTo>
                <a:lnTo>
                  <a:pt x="479869" y="401716"/>
                </a:lnTo>
                <a:lnTo>
                  <a:pt x="394388" y="478960"/>
                </a:lnTo>
                <a:lnTo>
                  <a:pt x="316114" y="561533"/>
                </a:lnTo>
                <a:lnTo>
                  <a:pt x="245469" y="649081"/>
                </a:lnTo>
                <a:lnTo>
                  <a:pt x="182875" y="741252"/>
                </a:lnTo>
                <a:lnTo>
                  <a:pt x="128754" y="837693"/>
                </a:lnTo>
                <a:lnTo>
                  <a:pt x="83527" y="938052"/>
                </a:lnTo>
                <a:lnTo>
                  <a:pt x="47616" y="1041975"/>
                </a:lnTo>
                <a:lnTo>
                  <a:pt x="21444" y="1149109"/>
                </a:lnTo>
                <a:lnTo>
                  <a:pt x="5431" y="1259101"/>
                </a:lnTo>
                <a:lnTo>
                  <a:pt x="0" y="1371599"/>
                </a:lnTo>
                <a:lnTo>
                  <a:pt x="5431" y="1484098"/>
                </a:lnTo>
                <a:lnTo>
                  <a:pt x="21444" y="1594090"/>
                </a:lnTo>
                <a:lnTo>
                  <a:pt x="47616" y="1701224"/>
                </a:lnTo>
                <a:lnTo>
                  <a:pt x="83527" y="1805147"/>
                </a:lnTo>
                <a:lnTo>
                  <a:pt x="128754" y="1905506"/>
                </a:lnTo>
                <a:lnTo>
                  <a:pt x="182875" y="2001947"/>
                </a:lnTo>
                <a:lnTo>
                  <a:pt x="245469" y="2094118"/>
                </a:lnTo>
                <a:lnTo>
                  <a:pt x="316114" y="2181666"/>
                </a:lnTo>
                <a:lnTo>
                  <a:pt x="394388" y="2264239"/>
                </a:lnTo>
                <a:lnTo>
                  <a:pt x="479869" y="2341483"/>
                </a:lnTo>
                <a:lnTo>
                  <a:pt x="572136" y="2413045"/>
                </a:lnTo>
                <a:lnTo>
                  <a:pt x="670767" y="2478572"/>
                </a:lnTo>
                <a:lnTo>
                  <a:pt x="775340" y="2537712"/>
                </a:lnTo>
                <a:lnTo>
                  <a:pt x="885433" y="2590112"/>
                </a:lnTo>
                <a:lnTo>
                  <a:pt x="1000625" y="2635418"/>
                </a:lnTo>
                <a:lnTo>
                  <a:pt x="1120493" y="2673278"/>
                </a:lnTo>
                <a:lnTo>
                  <a:pt x="1244617" y="2703340"/>
                </a:lnTo>
                <a:lnTo>
                  <a:pt x="1372573" y="2725249"/>
                </a:lnTo>
                <a:lnTo>
                  <a:pt x="1503942" y="2738653"/>
                </a:lnTo>
                <a:lnTo>
                  <a:pt x="1638300" y="2743199"/>
                </a:lnTo>
                <a:lnTo>
                  <a:pt x="1772657" y="2738653"/>
                </a:lnTo>
                <a:lnTo>
                  <a:pt x="1904026" y="2725249"/>
                </a:lnTo>
                <a:lnTo>
                  <a:pt x="2031982" y="2703340"/>
                </a:lnTo>
                <a:lnTo>
                  <a:pt x="2156106" y="2673278"/>
                </a:lnTo>
                <a:lnTo>
                  <a:pt x="2275974" y="2635418"/>
                </a:lnTo>
                <a:lnTo>
                  <a:pt x="2391166" y="2590112"/>
                </a:lnTo>
                <a:lnTo>
                  <a:pt x="2501259" y="2537712"/>
                </a:lnTo>
                <a:lnTo>
                  <a:pt x="2605832" y="2478572"/>
                </a:lnTo>
                <a:lnTo>
                  <a:pt x="2704463" y="2413045"/>
                </a:lnTo>
                <a:lnTo>
                  <a:pt x="2796730" y="2341483"/>
                </a:lnTo>
                <a:lnTo>
                  <a:pt x="2882211" y="2264239"/>
                </a:lnTo>
                <a:lnTo>
                  <a:pt x="2960485" y="2181666"/>
                </a:lnTo>
                <a:lnTo>
                  <a:pt x="3031130" y="2094118"/>
                </a:lnTo>
                <a:lnTo>
                  <a:pt x="3093724" y="2001947"/>
                </a:lnTo>
                <a:lnTo>
                  <a:pt x="3147845" y="1905506"/>
                </a:lnTo>
                <a:lnTo>
                  <a:pt x="3193072" y="1805147"/>
                </a:lnTo>
                <a:lnTo>
                  <a:pt x="3228983" y="1701224"/>
                </a:lnTo>
                <a:lnTo>
                  <a:pt x="3255155" y="1594090"/>
                </a:lnTo>
                <a:lnTo>
                  <a:pt x="3271168" y="1484098"/>
                </a:lnTo>
                <a:lnTo>
                  <a:pt x="3276600" y="1371599"/>
                </a:lnTo>
                <a:lnTo>
                  <a:pt x="3271168" y="1259101"/>
                </a:lnTo>
                <a:lnTo>
                  <a:pt x="3255155" y="1149109"/>
                </a:lnTo>
                <a:lnTo>
                  <a:pt x="3228983" y="1041975"/>
                </a:lnTo>
                <a:lnTo>
                  <a:pt x="3193072" y="938052"/>
                </a:lnTo>
                <a:lnTo>
                  <a:pt x="3147845" y="837693"/>
                </a:lnTo>
                <a:lnTo>
                  <a:pt x="3093724" y="741252"/>
                </a:lnTo>
                <a:lnTo>
                  <a:pt x="3031130" y="649081"/>
                </a:lnTo>
                <a:lnTo>
                  <a:pt x="2960485" y="561533"/>
                </a:lnTo>
                <a:lnTo>
                  <a:pt x="2882211" y="478960"/>
                </a:lnTo>
                <a:lnTo>
                  <a:pt x="2796730" y="401716"/>
                </a:lnTo>
                <a:lnTo>
                  <a:pt x="2704463" y="330154"/>
                </a:lnTo>
                <a:lnTo>
                  <a:pt x="2605832" y="264627"/>
                </a:lnTo>
                <a:lnTo>
                  <a:pt x="2501259" y="205487"/>
                </a:lnTo>
                <a:lnTo>
                  <a:pt x="2391166" y="153087"/>
                </a:lnTo>
                <a:lnTo>
                  <a:pt x="2275974" y="107781"/>
                </a:lnTo>
                <a:lnTo>
                  <a:pt x="2156106" y="69921"/>
                </a:lnTo>
                <a:lnTo>
                  <a:pt x="2031982" y="39859"/>
                </a:lnTo>
                <a:lnTo>
                  <a:pt x="1904026" y="17950"/>
                </a:lnTo>
                <a:lnTo>
                  <a:pt x="1772657" y="4546"/>
                </a:lnTo>
                <a:lnTo>
                  <a:pt x="1638300" y="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95600" y="3113532"/>
            <a:ext cx="3276600" cy="2743200"/>
          </a:xfrm>
          <a:custGeom>
            <a:avLst/>
            <a:gdLst/>
            <a:ahLst/>
            <a:cxnLst/>
            <a:rect l="l" t="t" r="r" b="b"/>
            <a:pathLst>
              <a:path w="3276600" h="2743200">
                <a:moveTo>
                  <a:pt x="0" y="1371599"/>
                </a:moveTo>
                <a:lnTo>
                  <a:pt x="5431" y="1259101"/>
                </a:lnTo>
                <a:lnTo>
                  <a:pt x="21444" y="1149109"/>
                </a:lnTo>
                <a:lnTo>
                  <a:pt x="47616" y="1041975"/>
                </a:lnTo>
                <a:lnTo>
                  <a:pt x="83527" y="938052"/>
                </a:lnTo>
                <a:lnTo>
                  <a:pt x="128754" y="837693"/>
                </a:lnTo>
                <a:lnTo>
                  <a:pt x="182875" y="741252"/>
                </a:lnTo>
                <a:lnTo>
                  <a:pt x="245469" y="649081"/>
                </a:lnTo>
                <a:lnTo>
                  <a:pt x="316114" y="561533"/>
                </a:lnTo>
                <a:lnTo>
                  <a:pt x="394388" y="478960"/>
                </a:lnTo>
                <a:lnTo>
                  <a:pt x="479869" y="401716"/>
                </a:lnTo>
                <a:lnTo>
                  <a:pt x="572136" y="330154"/>
                </a:lnTo>
                <a:lnTo>
                  <a:pt x="670767" y="264627"/>
                </a:lnTo>
                <a:lnTo>
                  <a:pt x="775340" y="205487"/>
                </a:lnTo>
                <a:lnTo>
                  <a:pt x="885433" y="153087"/>
                </a:lnTo>
                <a:lnTo>
                  <a:pt x="1000625" y="107781"/>
                </a:lnTo>
                <a:lnTo>
                  <a:pt x="1120493" y="69921"/>
                </a:lnTo>
                <a:lnTo>
                  <a:pt x="1244617" y="39859"/>
                </a:lnTo>
                <a:lnTo>
                  <a:pt x="1372573" y="17950"/>
                </a:lnTo>
                <a:lnTo>
                  <a:pt x="1503942" y="4546"/>
                </a:lnTo>
                <a:lnTo>
                  <a:pt x="1638300" y="0"/>
                </a:lnTo>
                <a:lnTo>
                  <a:pt x="1772657" y="4546"/>
                </a:lnTo>
                <a:lnTo>
                  <a:pt x="1904026" y="17950"/>
                </a:lnTo>
                <a:lnTo>
                  <a:pt x="2031982" y="39859"/>
                </a:lnTo>
                <a:lnTo>
                  <a:pt x="2156106" y="69921"/>
                </a:lnTo>
                <a:lnTo>
                  <a:pt x="2275974" y="107781"/>
                </a:lnTo>
                <a:lnTo>
                  <a:pt x="2391166" y="153087"/>
                </a:lnTo>
                <a:lnTo>
                  <a:pt x="2501259" y="205487"/>
                </a:lnTo>
                <a:lnTo>
                  <a:pt x="2605832" y="264627"/>
                </a:lnTo>
                <a:lnTo>
                  <a:pt x="2704463" y="330154"/>
                </a:lnTo>
                <a:lnTo>
                  <a:pt x="2796730" y="401716"/>
                </a:lnTo>
                <a:lnTo>
                  <a:pt x="2882211" y="478960"/>
                </a:lnTo>
                <a:lnTo>
                  <a:pt x="2960485" y="561533"/>
                </a:lnTo>
                <a:lnTo>
                  <a:pt x="3031130" y="649081"/>
                </a:lnTo>
                <a:lnTo>
                  <a:pt x="3093724" y="741252"/>
                </a:lnTo>
                <a:lnTo>
                  <a:pt x="3147845" y="837693"/>
                </a:lnTo>
                <a:lnTo>
                  <a:pt x="3193072" y="938052"/>
                </a:lnTo>
                <a:lnTo>
                  <a:pt x="3228983" y="1041975"/>
                </a:lnTo>
                <a:lnTo>
                  <a:pt x="3255155" y="1149109"/>
                </a:lnTo>
                <a:lnTo>
                  <a:pt x="3271168" y="1259101"/>
                </a:lnTo>
                <a:lnTo>
                  <a:pt x="3276600" y="1371599"/>
                </a:lnTo>
                <a:lnTo>
                  <a:pt x="3271168" y="1484098"/>
                </a:lnTo>
                <a:lnTo>
                  <a:pt x="3255155" y="1594090"/>
                </a:lnTo>
                <a:lnTo>
                  <a:pt x="3228983" y="1701224"/>
                </a:lnTo>
                <a:lnTo>
                  <a:pt x="3193072" y="1805147"/>
                </a:lnTo>
                <a:lnTo>
                  <a:pt x="3147845" y="1905506"/>
                </a:lnTo>
                <a:lnTo>
                  <a:pt x="3093724" y="2001947"/>
                </a:lnTo>
                <a:lnTo>
                  <a:pt x="3031130" y="2094118"/>
                </a:lnTo>
                <a:lnTo>
                  <a:pt x="2960485" y="2181666"/>
                </a:lnTo>
                <a:lnTo>
                  <a:pt x="2882211" y="2264239"/>
                </a:lnTo>
                <a:lnTo>
                  <a:pt x="2796730" y="2341483"/>
                </a:lnTo>
                <a:lnTo>
                  <a:pt x="2704463" y="2413045"/>
                </a:lnTo>
                <a:lnTo>
                  <a:pt x="2605832" y="2478572"/>
                </a:lnTo>
                <a:lnTo>
                  <a:pt x="2501259" y="2537712"/>
                </a:lnTo>
                <a:lnTo>
                  <a:pt x="2391166" y="2590112"/>
                </a:lnTo>
                <a:lnTo>
                  <a:pt x="2275974" y="2635418"/>
                </a:lnTo>
                <a:lnTo>
                  <a:pt x="2156106" y="2673278"/>
                </a:lnTo>
                <a:lnTo>
                  <a:pt x="2031982" y="2703340"/>
                </a:lnTo>
                <a:lnTo>
                  <a:pt x="1904026" y="2725249"/>
                </a:lnTo>
                <a:lnTo>
                  <a:pt x="1772657" y="2738653"/>
                </a:lnTo>
                <a:lnTo>
                  <a:pt x="1638300" y="2743199"/>
                </a:lnTo>
                <a:lnTo>
                  <a:pt x="1503942" y="2738653"/>
                </a:lnTo>
                <a:lnTo>
                  <a:pt x="1372573" y="2725249"/>
                </a:lnTo>
                <a:lnTo>
                  <a:pt x="1244617" y="2703340"/>
                </a:lnTo>
                <a:lnTo>
                  <a:pt x="1120493" y="2673278"/>
                </a:lnTo>
                <a:lnTo>
                  <a:pt x="1000625" y="2635418"/>
                </a:lnTo>
                <a:lnTo>
                  <a:pt x="885433" y="2590112"/>
                </a:lnTo>
                <a:lnTo>
                  <a:pt x="775340" y="2537712"/>
                </a:lnTo>
                <a:lnTo>
                  <a:pt x="670767" y="2478572"/>
                </a:lnTo>
                <a:lnTo>
                  <a:pt x="572136" y="2413045"/>
                </a:lnTo>
                <a:lnTo>
                  <a:pt x="479869" y="2341483"/>
                </a:lnTo>
                <a:lnTo>
                  <a:pt x="394388" y="2264239"/>
                </a:lnTo>
                <a:lnTo>
                  <a:pt x="316114" y="2181666"/>
                </a:lnTo>
                <a:lnTo>
                  <a:pt x="245469" y="2094118"/>
                </a:lnTo>
                <a:lnTo>
                  <a:pt x="182875" y="2001947"/>
                </a:lnTo>
                <a:lnTo>
                  <a:pt x="128754" y="1905506"/>
                </a:lnTo>
                <a:lnTo>
                  <a:pt x="83527" y="1805147"/>
                </a:lnTo>
                <a:lnTo>
                  <a:pt x="47616" y="1701224"/>
                </a:lnTo>
                <a:lnTo>
                  <a:pt x="21444" y="1594090"/>
                </a:lnTo>
                <a:lnTo>
                  <a:pt x="5431" y="1484098"/>
                </a:lnTo>
                <a:lnTo>
                  <a:pt x="0" y="137159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05200" y="1360932"/>
            <a:ext cx="2057400" cy="762000"/>
          </a:xfrm>
          <a:custGeom>
            <a:avLst/>
            <a:gdLst/>
            <a:ahLst/>
            <a:cxnLst/>
            <a:rect l="l" t="t" r="r" b="b"/>
            <a:pathLst>
              <a:path w="2057400" h="762000">
                <a:moveTo>
                  <a:pt x="544322" y="0"/>
                </a:moveTo>
                <a:lnTo>
                  <a:pt x="0" y="381000"/>
                </a:lnTo>
                <a:lnTo>
                  <a:pt x="544322" y="762000"/>
                </a:lnTo>
                <a:lnTo>
                  <a:pt x="544322" y="571500"/>
                </a:lnTo>
                <a:lnTo>
                  <a:pt x="1785239" y="571500"/>
                </a:lnTo>
                <a:lnTo>
                  <a:pt x="2057400" y="381000"/>
                </a:lnTo>
                <a:lnTo>
                  <a:pt x="1785239" y="190500"/>
                </a:lnTo>
                <a:lnTo>
                  <a:pt x="544322" y="190500"/>
                </a:lnTo>
                <a:lnTo>
                  <a:pt x="544322" y="0"/>
                </a:lnTo>
                <a:close/>
              </a:path>
              <a:path w="2057400" h="762000">
                <a:moveTo>
                  <a:pt x="1785239" y="571500"/>
                </a:moveTo>
                <a:lnTo>
                  <a:pt x="1513077" y="571500"/>
                </a:lnTo>
                <a:lnTo>
                  <a:pt x="1513077" y="762000"/>
                </a:lnTo>
                <a:lnTo>
                  <a:pt x="1785239" y="571500"/>
                </a:lnTo>
                <a:close/>
              </a:path>
              <a:path w="2057400" h="762000">
                <a:moveTo>
                  <a:pt x="1513077" y="0"/>
                </a:moveTo>
                <a:lnTo>
                  <a:pt x="1513077" y="190500"/>
                </a:lnTo>
                <a:lnTo>
                  <a:pt x="1785239" y="190500"/>
                </a:lnTo>
                <a:lnTo>
                  <a:pt x="1513077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05200" y="1360932"/>
            <a:ext cx="2057400" cy="762000"/>
          </a:xfrm>
          <a:custGeom>
            <a:avLst/>
            <a:gdLst/>
            <a:ahLst/>
            <a:cxnLst/>
            <a:rect l="l" t="t" r="r" b="b"/>
            <a:pathLst>
              <a:path w="2057400" h="762000">
                <a:moveTo>
                  <a:pt x="0" y="381000"/>
                </a:moveTo>
                <a:lnTo>
                  <a:pt x="544322" y="0"/>
                </a:lnTo>
                <a:lnTo>
                  <a:pt x="544322" y="190500"/>
                </a:lnTo>
                <a:lnTo>
                  <a:pt x="1513077" y="190500"/>
                </a:lnTo>
                <a:lnTo>
                  <a:pt x="1513077" y="0"/>
                </a:lnTo>
                <a:lnTo>
                  <a:pt x="2057400" y="381000"/>
                </a:lnTo>
                <a:lnTo>
                  <a:pt x="1513077" y="762000"/>
                </a:lnTo>
                <a:lnTo>
                  <a:pt x="1513077" y="571500"/>
                </a:lnTo>
                <a:lnTo>
                  <a:pt x="544322" y="571500"/>
                </a:lnTo>
                <a:lnTo>
                  <a:pt x="544322" y="762000"/>
                </a:lnTo>
                <a:lnTo>
                  <a:pt x="0" y="3810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77413" y="2545079"/>
            <a:ext cx="668655" cy="668020"/>
          </a:xfrm>
          <a:custGeom>
            <a:avLst/>
            <a:gdLst/>
            <a:ahLst/>
            <a:cxnLst/>
            <a:rect l="l" t="t" r="r" b="b"/>
            <a:pathLst>
              <a:path w="668654" h="668019">
                <a:moveTo>
                  <a:pt x="452296" y="270891"/>
                </a:moveTo>
                <a:lnTo>
                  <a:pt x="91059" y="270891"/>
                </a:lnTo>
                <a:lnTo>
                  <a:pt x="395224" y="577469"/>
                </a:lnTo>
                <a:lnTo>
                  <a:pt x="304291" y="667766"/>
                </a:lnTo>
                <a:lnTo>
                  <a:pt x="603631" y="605409"/>
                </a:lnTo>
                <a:lnTo>
                  <a:pt x="648749" y="396748"/>
                </a:lnTo>
                <a:lnTo>
                  <a:pt x="577214" y="396748"/>
                </a:lnTo>
                <a:lnTo>
                  <a:pt x="452296" y="270891"/>
                </a:lnTo>
                <a:close/>
              </a:path>
              <a:path w="668654" h="668019">
                <a:moveTo>
                  <a:pt x="668274" y="306450"/>
                </a:moveTo>
                <a:lnTo>
                  <a:pt x="577214" y="396748"/>
                </a:lnTo>
                <a:lnTo>
                  <a:pt x="648749" y="396748"/>
                </a:lnTo>
                <a:lnTo>
                  <a:pt x="668274" y="306450"/>
                </a:lnTo>
                <a:close/>
              </a:path>
              <a:path w="668654" h="668019">
                <a:moveTo>
                  <a:pt x="363982" y="0"/>
                </a:moveTo>
                <a:lnTo>
                  <a:pt x="64643" y="62357"/>
                </a:lnTo>
                <a:lnTo>
                  <a:pt x="0" y="361188"/>
                </a:lnTo>
                <a:lnTo>
                  <a:pt x="91059" y="270891"/>
                </a:lnTo>
                <a:lnTo>
                  <a:pt x="452296" y="270891"/>
                </a:lnTo>
                <a:lnTo>
                  <a:pt x="273050" y="90297"/>
                </a:lnTo>
                <a:lnTo>
                  <a:pt x="363982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77413" y="2545079"/>
            <a:ext cx="668655" cy="668020"/>
          </a:xfrm>
          <a:custGeom>
            <a:avLst/>
            <a:gdLst/>
            <a:ahLst/>
            <a:cxnLst/>
            <a:rect l="l" t="t" r="r" b="b"/>
            <a:pathLst>
              <a:path w="668654" h="668019">
                <a:moveTo>
                  <a:pt x="64643" y="62357"/>
                </a:moveTo>
                <a:lnTo>
                  <a:pt x="363982" y="0"/>
                </a:lnTo>
                <a:lnTo>
                  <a:pt x="273050" y="90297"/>
                </a:lnTo>
                <a:lnTo>
                  <a:pt x="577214" y="396748"/>
                </a:lnTo>
                <a:lnTo>
                  <a:pt x="668274" y="306450"/>
                </a:lnTo>
                <a:lnTo>
                  <a:pt x="603631" y="605409"/>
                </a:lnTo>
                <a:lnTo>
                  <a:pt x="304291" y="667766"/>
                </a:lnTo>
                <a:lnTo>
                  <a:pt x="395224" y="577469"/>
                </a:lnTo>
                <a:lnTo>
                  <a:pt x="91059" y="270891"/>
                </a:lnTo>
                <a:lnTo>
                  <a:pt x="0" y="361188"/>
                </a:lnTo>
                <a:lnTo>
                  <a:pt x="64643" y="6235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203825" y="2569845"/>
            <a:ext cx="655955" cy="643890"/>
          </a:xfrm>
          <a:custGeom>
            <a:avLst/>
            <a:gdLst/>
            <a:ahLst/>
            <a:cxnLst/>
            <a:rect l="l" t="t" r="r" b="b"/>
            <a:pathLst>
              <a:path w="655954" h="643889">
                <a:moveTo>
                  <a:pt x="0" y="300863"/>
                </a:moveTo>
                <a:lnTo>
                  <a:pt x="85598" y="600328"/>
                </a:lnTo>
                <a:lnTo>
                  <a:pt x="394080" y="643635"/>
                </a:lnTo>
                <a:lnTo>
                  <a:pt x="295528" y="557910"/>
                </a:lnTo>
                <a:lnTo>
                  <a:pt x="444615" y="386460"/>
                </a:lnTo>
                <a:lnTo>
                  <a:pt x="98425" y="386460"/>
                </a:lnTo>
                <a:lnTo>
                  <a:pt x="0" y="300863"/>
                </a:lnTo>
                <a:close/>
              </a:path>
              <a:path w="655954" h="643889">
                <a:moveTo>
                  <a:pt x="261620" y="0"/>
                </a:moveTo>
                <a:lnTo>
                  <a:pt x="360172" y="85725"/>
                </a:lnTo>
                <a:lnTo>
                  <a:pt x="98425" y="386460"/>
                </a:lnTo>
                <a:lnTo>
                  <a:pt x="444615" y="386460"/>
                </a:lnTo>
                <a:lnTo>
                  <a:pt x="557149" y="257047"/>
                </a:lnTo>
                <a:lnTo>
                  <a:pt x="631161" y="257047"/>
                </a:lnTo>
                <a:lnTo>
                  <a:pt x="569976" y="43306"/>
                </a:lnTo>
                <a:lnTo>
                  <a:pt x="261620" y="0"/>
                </a:lnTo>
                <a:close/>
              </a:path>
              <a:path w="655954" h="643889">
                <a:moveTo>
                  <a:pt x="631161" y="257047"/>
                </a:moveTo>
                <a:lnTo>
                  <a:pt x="557149" y="257047"/>
                </a:lnTo>
                <a:lnTo>
                  <a:pt x="655701" y="342772"/>
                </a:lnTo>
                <a:lnTo>
                  <a:pt x="631161" y="257047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203825" y="2569845"/>
            <a:ext cx="655955" cy="643890"/>
          </a:xfrm>
          <a:custGeom>
            <a:avLst/>
            <a:gdLst/>
            <a:ahLst/>
            <a:cxnLst/>
            <a:rect l="l" t="t" r="r" b="b"/>
            <a:pathLst>
              <a:path w="655954" h="643889">
                <a:moveTo>
                  <a:pt x="569976" y="43306"/>
                </a:moveTo>
                <a:lnTo>
                  <a:pt x="655701" y="342772"/>
                </a:lnTo>
                <a:lnTo>
                  <a:pt x="557149" y="257047"/>
                </a:lnTo>
                <a:lnTo>
                  <a:pt x="295528" y="557910"/>
                </a:lnTo>
                <a:lnTo>
                  <a:pt x="394080" y="643635"/>
                </a:lnTo>
                <a:lnTo>
                  <a:pt x="85598" y="600328"/>
                </a:lnTo>
                <a:lnTo>
                  <a:pt x="0" y="300863"/>
                </a:lnTo>
                <a:lnTo>
                  <a:pt x="98425" y="386460"/>
                </a:lnTo>
                <a:lnTo>
                  <a:pt x="360172" y="85725"/>
                </a:lnTo>
                <a:lnTo>
                  <a:pt x="261620" y="0"/>
                </a:lnTo>
                <a:lnTo>
                  <a:pt x="569976" y="4330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24000" y="3200400"/>
            <a:ext cx="685800" cy="3200400"/>
          </a:xfrm>
          <a:custGeom>
            <a:avLst/>
            <a:gdLst/>
            <a:ahLst/>
            <a:cxnLst/>
            <a:rect l="l" t="t" r="r" b="b"/>
            <a:pathLst>
              <a:path w="685800" h="3200400">
                <a:moveTo>
                  <a:pt x="685800" y="2400300"/>
                </a:moveTo>
                <a:lnTo>
                  <a:pt x="0" y="2400300"/>
                </a:lnTo>
                <a:lnTo>
                  <a:pt x="342900" y="3200400"/>
                </a:lnTo>
                <a:lnTo>
                  <a:pt x="685800" y="2400300"/>
                </a:lnTo>
                <a:close/>
              </a:path>
              <a:path w="685800" h="3200400">
                <a:moveTo>
                  <a:pt x="514350" y="0"/>
                </a:moveTo>
                <a:lnTo>
                  <a:pt x="171450" y="0"/>
                </a:lnTo>
                <a:lnTo>
                  <a:pt x="171450" y="2400300"/>
                </a:lnTo>
                <a:lnTo>
                  <a:pt x="514350" y="2400300"/>
                </a:lnTo>
                <a:lnTo>
                  <a:pt x="51435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24000" y="3200400"/>
            <a:ext cx="685800" cy="3200400"/>
          </a:xfrm>
          <a:custGeom>
            <a:avLst/>
            <a:gdLst/>
            <a:ahLst/>
            <a:cxnLst/>
            <a:rect l="l" t="t" r="r" b="b"/>
            <a:pathLst>
              <a:path w="685800" h="3200400">
                <a:moveTo>
                  <a:pt x="0" y="2400300"/>
                </a:moveTo>
                <a:lnTo>
                  <a:pt x="171450" y="2400300"/>
                </a:lnTo>
                <a:lnTo>
                  <a:pt x="171450" y="0"/>
                </a:lnTo>
                <a:lnTo>
                  <a:pt x="514350" y="0"/>
                </a:lnTo>
                <a:lnTo>
                  <a:pt x="514350" y="2400300"/>
                </a:lnTo>
                <a:lnTo>
                  <a:pt x="685800" y="2400300"/>
                </a:lnTo>
                <a:lnTo>
                  <a:pt x="342900" y="3200400"/>
                </a:lnTo>
                <a:lnTo>
                  <a:pt x="0" y="24003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58000" y="3200400"/>
            <a:ext cx="685800" cy="3276600"/>
          </a:xfrm>
          <a:custGeom>
            <a:avLst/>
            <a:gdLst/>
            <a:ahLst/>
            <a:cxnLst/>
            <a:rect l="l" t="t" r="r" b="b"/>
            <a:pathLst>
              <a:path w="685800" h="3276600">
                <a:moveTo>
                  <a:pt x="685800" y="2476500"/>
                </a:moveTo>
                <a:lnTo>
                  <a:pt x="0" y="2476500"/>
                </a:lnTo>
                <a:lnTo>
                  <a:pt x="342900" y="3276600"/>
                </a:lnTo>
                <a:lnTo>
                  <a:pt x="685800" y="2476500"/>
                </a:lnTo>
                <a:close/>
              </a:path>
              <a:path w="685800" h="3276600">
                <a:moveTo>
                  <a:pt x="514350" y="0"/>
                </a:moveTo>
                <a:lnTo>
                  <a:pt x="171450" y="0"/>
                </a:lnTo>
                <a:lnTo>
                  <a:pt x="171450" y="2476500"/>
                </a:lnTo>
                <a:lnTo>
                  <a:pt x="514350" y="2476500"/>
                </a:lnTo>
                <a:lnTo>
                  <a:pt x="51435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858000" y="3200400"/>
            <a:ext cx="685800" cy="3276600"/>
          </a:xfrm>
          <a:custGeom>
            <a:avLst/>
            <a:gdLst/>
            <a:ahLst/>
            <a:cxnLst/>
            <a:rect l="l" t="t" r="r" b="b"/>
            <a:pathLst>
              <a:path w="685800" h="3276600">
                <a:moveTo>
                  <a:pt x="0" y="2476500"/>
                </a:moveTo>
                <a:lnTo>
                  <a:pt x="171450" y="2476500"/>
                </a:lnTo>
                <a:lnTo>
                  <a:pt x="171450" y="0"/>
                </a:lnTo>
                <a:lnTo>
                  <a:pt x="514350" y="0"/>
                </a:lnTo>
                <a:lnTo>
                  <a:pt x="514350" y="2476500"/>
                </a:lnTo>
                <a:lnTo>
                  <a:pt x="685800" y="2476500"/>
                </a:lnTo>
                <a:lnTo>
                  <a:pt x="342900" y="3276600"/>
                </a:lnTo>
                <a:lnTo>
                  <a:pt x="0" y="24765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67200" y="586740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609600" y="400050"/>
                </a:moveTo>
                <a:lnTo>
                  <a:pt x="0" y="400050"/>
                </a:lnTo>
                <a:lnTo>
                  <a:pt x="304800" y="533400"/>
                </a:lnTo>
                <a:lnTo>
                  <a:pt x="609600" y="400050"/>
                </a:lnTo>
                <a:close/>
              </a:path>
              <a:path w="609600" h="533400">
                <a:moveTo>
                  <a:pt x="457200" y="0"/>
                </a:moveTo>
                <a:lnTo>
                  <a:pt x="152400" y="0"/>
                </a:lnTo>
                <a:lnTo>
                  <a:pt x="152400" y="400050"/>
                </a:lnTo>
                <a:lnTo>
                  <a:pt x="457200" y="400050"/>
                </a:lnTo>
                <a:lnTo>
                  <a:pt x="4572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67200" y="5867400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0" y="400050"/>
                </a:moveTo>
                <a:lnTo>
                  <a:pt x="152400" y="400050"/>
                </a:lnTo>
                <a:lnTo>
                  <a:pt x="152400" y="0"/>
                </a:lnTo>
                <a:lnTo>
                  <a:pt x="457200" y="0"/>
                </a:lnTo>
                <a:lnTo>
                  <a:pt x="457200" y="400050"/>
                </a:lnTo>
                <a:lnTo>
                  <a:pt x="609600" y="400050"/>
                </a:lnTo>
                <a:lnTo>
                  <a:pt x="304800" y="533400"/>
                </a:lnTo>
                <a:lnTo>
                  <a:pt x="0" y="40005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733800" y="1589532"/>
            <a:ext cx="1600200" cy="307975"/>
          </a:xfrm>
          <a:custGeom>
            <a:avLst/>
            <a:gdLst/>
            <a:ahLst/>
            <a:cxnLst/>
            <a:rect l="l" t="t" r="r" b="b"/>
            <a:pathLst>
              <a:path w="1600200" h="307975">
                <a:moveTo>
                  <a:pt x="0" y="307848"/>
                </a:moveTo>
                <a:lnTo>
                  <a:pt x="1600200" y="307848"/>
                </a:lnTo>
                <a:lnTo>
                  <a:pt x="1600200" y="0"/>
                </a:lnTo>
                <a:lnTo>
                  <a:pt x="0" y="0"/>
                </a:lnTo>
                <a:lnTo>
                  <a:pt x="0" y="307848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518909" y="861719"/>
            <a:ext cx="120396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u="sng" spc="-25" dirty="0">
                <a:solidFill>
                  <a:srgbClr val="355D7D"/>
                </a:solidFill>
                <a:latin typeface="Calibri"/>
                <a:cs typeface="Calibri"/>
              </a:rPr>
              <a:t>T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h</a:t>
            </a:r>
            <a:r>
              <a:rPr sz="1400" b="1" u="sng" spc="-5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7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5" dirty="0">
                <a:solidFill>
                  <a:srgbClr val="355D7D"/>
                </a:solidFill>
                <a:latin typeface="Calibri"/>
                <a:cs typeface="Calibri"/>
              </a:rPr>
              <a:t>H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45" dirty="0">
                <a:solidFill>
                  <a:srgbClr val="355D7D"/>
                </a:solidFill>
                <a:latin typeface="Calibri"/>
                <a:cs typeface="Calibri"/>
              </a:rPr>
              <a:t>a</a:t>
            </a:r>
            <a:r>
              <a:rPr sz="1400" b="1" u="sng" spc="10" dirty="0">
                <a:solidFill>
                  <a:srgbClr val="355D7D"/>
                </a:solidFill>
                <a:latin typeface="Calibri"/>
                <a:cs typeface="Calibri"/>
              </a:rPr>
              <a:t>l</a:t>
            </a:r>
            <a:r>
              <a:rPr sz="1400" b="1" u="sng" spc="-130" dirty="0">
                <a:solidFill>
                  <a:srgbClr val="355D7D"/>
                </a:solidFill>
                <a:latin typeface="Calibri"/>
                <a:cs typeface="Calibri"/>
              </a:rPr>
              <a:t>t</a:t>
            </a:r>
            <a:r>
              <a:rPr sz="1400" b="1" u="sng" dirty="0">
                <a:solidFill>
                  <a:srgbClr val="355D7D"/>
                </a:solidFill>
                <a:latin typeface="Calibri"/>
                <a:cs typeface="Calibri"/>
              </a:rPr>
              <a:t>h</a:t>
            </a:r>
            <a:r>
              <a:rPr sz="1400" b="1" u="sng" spc="4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75" dirty="0">
                <a:solidFill>
                  <a:srgbClr val="355D7D"/>
                </a:solidFill>
                <a:latin typeface="Calibri"/>
                <a:cs typeface="Calibri"/>
              </a:rPr>
              <a:t>C</a:t>
            </a:r>
            <a:r>
              <a:rPr sz="1400" b="1" u="sng" spc="45" dirty="0">
                <a:solidFill>
                  <a:srgbClr val="355D7D"/>
                </a:solidFill>
                <a:latin typeface="Calibri"/>
                <a:cs typeface="Calibri"/>
              </a:rPr>
              <a:t>a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r</a:t>
            </a:r>
            <a:r>
              <a:rPr sz="1400" b="1" u="sng" spc="-5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156512" y="1185162"/>
            <a:ext cx="1997075" cy="1691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600" spc="220" dirty="0">
                <a:latin typeface="Calibri"/>
                <a:cs typeface="Calibri"/>
              </a:rPr>
              <a:t>G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6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20" dirty="0">
                <a:latin typeface="Calibri"/>
                <a:cs typeface="Calibri"/>
              </a:rPr>
              <a:t>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55" dirty="0">
                <a:latin typeface="Calibri"/>
                <a:cs typeface="Calibri"/>
              </a:rPr>
              <a:t>t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05" dirty="0">
                <a:latin typeface="Calibri"/>
                <a:cs typeface="Calibri"/>
              </a:rPr>
              <a:t>s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150" dirty="0">
                <a:latin typeface="Calibri"/>
                <a:cs typeface="Calibri"/>
              </a:rPr>
              <a:t>u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70" dirty="0">
                <a:latin typeface="Calibri"/>
                <a:cs typeface="Calibri"/>
              </a:rPr>
              <a:t>B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-105" dirty="0">
                <a:latin typeface="Calibri"/>
                <a:cs typeface="Calibri"/>
              </a:rPr>
              <a:t>s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80" dirty="0">
                <a:latin typeface="Calibri"/>
                <a:cs typeface="Calibri"/>
              </a:rPr>
              <a:t>g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55" dirty="0">
                <a:latin typeface="Calibri"/>
                <a:cs typeface="Calibri"/>
              </a:rPr>
              <a:t>z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0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85" dirty="0">
                <a:latin typeface="Calibri"/>
                <a:cs typeface="Calibri"/>
              </a:rPr>
              <a:t>E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-70" dirty="0">
                <a:latin typeface="Calibri"/>
                <a:cs typeface="Calibri"/>
              </a:rPr>
              <a:t>c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1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10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05" dirty="0">
                <a:latin typeface="Calibri"/>
                <a:cs typeface="Calibri"/>
              </a:rPr>
              <a:t>s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150" dirty="0">
                <a:latin typeface="Calibri"/>
                <a:cs typeface="Calibri"/>
              </a:rPr>
              <a:t>u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14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li</a:t>
            </a:r>
            <a:r>
              <a:rPr sz="1600" spc="114" dirty="0">
                <a:latin typeface="Calibri"/>
                <a:cs typeface="Calibri"/>
              </a:rPr>
              <a:t>g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05" dirty="0">
                <a:latin typeface="Calibri"/>
                <a:cs typeface="Calibri"/>
              </a:rPr>
              <a:t>s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150" dirty="0">
                <a:latin typeface="Calibri"/>
                <a:cs typeface="Calibri"/>
              </a:rPr>
              <a:t>u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2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-45" dirty="0">
                <a:latin typeface="Calibri"/>
                <a:cs typeface="Calibri"/>
              </a:rPr>
              <a:t> 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75" dirty="0">
                <a:latin typeface="Calibri"/>
                <a:cs typeface="Calibri"/>
              </a:rPr>
              <a:t>g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i</a:t>
            </a:r>
            <a:r>
              <a:rPr sz="1600" spc="65" dirty="0">
                <a:latin typeface="Calibri"/>
                <a:cs typeface="Calibri"/>
              </a:rPr>
              <a:t>z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140" dirty="0">
                <a:latin typeface="Calibri"/>
                <a:cs typeface="Calibri"/>
              </a:rPr>
              <a:t>n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290" dirty="0">
                <a:latin typeface="Calibri"/>
                <a:cs typeface="Calibri"/>
              </a:rPr>
              <a:t>/</a:t>
            </a:r>
            <a:r>
              <a:rPr sz="1600" spc="1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-150" dirty="0">
                <a:latin typeface="Calibri"/>
                <a:cs typeface="Calibri"/>
              </a:rPr>
              <a:t>n</a:t>
            </a:r>
            <a:r>
              <a:rPr sz="1600" spc="35" dirty="0">
                <a:latin typeface="Calibri"/>
                <a:cs typeface="Calibri"/>
              </a:rPr>
              <a:t>d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6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vi</a:t>
            </a:r>
            <a:r>
              <a:rPr sz="1600" spc="35" dirty="0">
                <a:latin typeface="Calibri"/>
                <a:cs typeface="Calibri"/>
              </a:rPr>
              <a:t>d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110" dirty="0">
                <a:latin typeface="Calibri"/>
                <a:cs typeface="Calibri"/>
              </a:rPr>
              <a:t> </a:t>
            </a:r>
            <a:r>
              <a:rPr sz="1600" spc="-70" dirty="0">
                <a:latin typeface="Calibri"/>
                <a:cs typeface="Calibri"/>
              </a:rPr>
              <a:t>c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150" dirty="0">
                <a:latin typeface="Calibri"/>
                <a:cs typeface="Calibri"/>
              </a:rPr>
              <a:t>u</a:t>
            </a:r>
            <a:r>
              <a:rPr sz="1600" spc="-220" dirty="0">
                <a:latin typeface="Calibri"/>
                <a:cs typeface="Calibri"/>
              </a:rPr>
              <a:t>m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10" dirty="0">
                <a:latin typeface="Calibri"/>
                <a:cs typeface="Calibri"/>
              </a:rPr>
              <a:t>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48861" y="1648230"/>
            <a:ext cx="137795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20" dirty="0">
                <a:latin typeface="Calibri"/>
                <a:cs typeface="Calibri"/>
              </a:rPr>
              <a:t>I</a:t>
            </a:r>
            <a:r>
              <a:rPr sz="1400" b="1" spc="-30" dirty="0">
                <a:latin typeface="Calibri"/>
                <a:cs typeface="Calibri"/>
              </a:rPr>
              <a:t>m</a:t>
            </a:r>
            <a:r>
              <a:rPr sz="1400" b="1" spc="-10" dirty="0">
                <a:latin typeface="Calibri"/>
                <a:cs typeface="Calibri"/>
              </a:rPr>
              <a:t>p</a:t>
            </a:r>
            <a:r>
              <a:rPr sz="1400" b="1" spc="50" dirty="0">
                <a:latin typeface="Calibri"/>
                <a:cs typeface="Calibri"/>
              </a:rPr>
              <a:t>a</a:t>
            </a:r>
            <a:r>
              <a:rPr sz="1400" b="1" spc="-25" dirty="0">
                <a:latin typeface="Calibri"/>
                <a:cs typeface="Calibri"/>
              </a:rPr>
              <a:t>c</a:t>
            </a:r>
            <a:r>
              <a:rPr sz="1400" b="1" spc="5" dirty="0">
                <a:latin typeface="Calibri"/>
                <a:cs typeface="Calibri"/>
              </a:rPr>
              <a:t>t</a:t>
            </a:r>
            <a:r>
              <a:rPr sz="1400" b="1" spc="-95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E</a:t>
            </a:r>
            <a:r>
              <a:rPr sz="1400" b="1" spc="45" dirty="0">
                <a:latin typeface="Calibri"/>
                <a:cs typeface="Calibri"/>
              </a:rPr>
              <a:t>a</a:t>
            </a:r>
            <a:r>
              <a:rPr sz="1400" b="1" spc="-25" dirty="0">
                <a:latin typeface="Calibri"/>
                <a:cs typeface="Calibri"/>
              </a:rPr>
              <a:t>c</a:t>
            </a:r>
            <a:r>
              <a:rPr sz="1400" b="1" dirty="0">
                <a:latin typeface="Calibri"/>
                <a:cs typeface="Calibri"/>
              </a:rPr>
              <a:t>h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spc="-65" dirty="0">
                <a:latin typeface="Calibri"/>
                <a:cs typeface="Calibri"/>
              </a:rPr>
              <a:t>O</a:t>
            </a:r>
            <a:r>
              <a:rPr sz="1400" b="1" spc="-160" dirty="0">
                <a:latin typeface="Calibri"/>
                <a:cs typeface="Calibri"/>
              </a:rPr>
              <a:t> </a:t>
            </a:r>
            <a:r>
              <a:rPr sz="1400" b="1" spc="-130" dirty="0">
                <a:latin typeface="Calibri"/>
                <a:cs typeface="Calibri"/>
              </a:rPr>
              <a:t>t</a:t>
            </a:r>
            <a:r>
              <a:rPr sz="1400" b="1" spc="-10" dirty="0">
                <a:latin typeface="Calibri"/>
                <a:cs typeface="Calibri"/>
              </a:rPr>
              <a:t>h</a:t>
            </a:r>
            <a:r>
              <a:rPr sz="1400" b="1" spc="-35" dirty="0">
                <a:latin typeface="Calibri"/>
                <a:cs typeface="Calibri"/>
              </a:rPr>
              <a:t>e</a:t>
            </a:r>
            <a:r>
              <a:rPr sz="1400" b="1" spc="-5" dirty="0">
                <a:latin typeface="Calibri"/>
                <a:cs typeface="Calibri"/>
              </a:rPr>
              <a:t>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274853" y="1366458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76569" y="0"/>
                </a:moveTo>
                <a:lnTo>
                  <a:pt x="0" y="0"/>
                </a:lnTo>
                <a:lnTo>
                  <a:pt x="0" y="76569"/>
                </a:lnTo>
                <a:lnTo>
                  <a:pt x="11758" y="88326"/>
                </a:lnTo>
                <a:lnTo>
                  <a:pt x="88326" y="88326"/>
                </a:lnTo>
                <a:lnTo>
                  <a:pt x="88326" y="70661"/>
                </a:lnTo>
                <a:lnTo>
                  <a:pt x="5908" y="70661"/>
                </a:lnTo>
                <a:lnTo>
                  <a:pt x="5908" y="5847"/>
                </a:lnTo>
                <a:lnTo>
                  <a:pt x="82417" y="5847"/>
                </a:lnTo>
                <a:lnTo>
                  <a:pt x="76569" y="0"/>
                </a:lnTo>
                <a:close/>
              </a:path>
              <a:path w="88900" h="88900">
                <a:moveTo>
                  <a:pt x="82417" y="5847"/>
                </a:moveTo>
                <a:lnTo>
                  <a:pt x="70661" y="5847"/>
                </a:lnTo>
                <a:lnTo>
                  <a:pt x="70661" y="70661"/>
                </a:lnTo>
                <a:lnTo>
                  <a:pt x="88326" y="70661"/>
                </a:lnTo>
                <a:lnTo>
                  <a:pt x="88326" y="11756"/>
                </a:lnTo>
                <a:lnTo>
                  <a:pt x="82417" y="584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74827" y="185473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4"/>
                </a:lnTo>
                <a:lnTo>
                  <a:pt x="5894" y="70484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4"/>
                </a:lnTo>
                <a:lnTo>
                  <a:pt x="88106" y="70484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274827" y="209857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274827" y="2342419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274827" y="283035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414896" y="1062379"/>
            <a:ext cx="1719580" cy="1914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17804">
              <a:lnSpc>
                <a:spcPct val="100000"/>
              </a:lnSpc>
            </a:pPr>
            <a:r>
              <a:rPr sz="1400" b="1" u="sng" spc="-1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n</a:t>
            </a:r>
            <a:r>
              <a:rPr sz="1400" b="1" u="sng" spc="-40" dirty="0">
                <a:solidFill>
                  <a:srgbClr val="355D7D"/>
                </a:solidFill>
                <a:latin typeface="Calibri"/>
                <a:cs typeface="Calibri"/>
              </a:rPr>
              <a:t>v</a:t>
            </a:r>
            <a:r>
              <a:rPr sz="1400" b="1" u="sng" spc="-20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10" dirty="0">
                <a:solidFill>
                  <a:srgbClr val="355D7D"/>
                </a:solidFill>
                <a:latin typeface="Calibri"/>
                <a:cs typeface="Calibri"/>
              </a:rPr>
              <a:t>i</a:t>
            </a:r>
            <a:r>
              <a:rPr sz="1400" b="1" u="sng" spc="-60" dirty="0">
                <a:solidFill>
                  <a:srgbClr val="355D7D"/>
                </a:solidFill>
                <a:latin typeface="Calibri"/>
                <a:cs typeface="Calibri"/>
              </a:rPr>
              <a:t>r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on</a:t>
            </a:r>
            <a:r>
              <a:rPr sz="1400" b="1" u="sng" spc="-30" dirty="0">
                <a:solidFill>
                  <a:srgbClr val="355D7D"/>
                </a:solidFill>
                <a:latin typeface="Calibri"/>
                <a:cs typeface="Calibri"/>
              </a:rPr>
              <a:t>m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n</a:t>
            </a:r>
            <a:r>
              <a:rPr sz="1400" b="1" u="sng" spc="5" dirty="0">
                <a:solidFill>
                  <a:srgbClr val="355D7D"/>
                </a:solidFill>
                <a:latin typeface="Calibri"/>
                <a:cs typeface="Calibri"/>
              </a:rPr>
              <a:t>t</a:t>
            </a:r>
            <a:r>
              <a:rPr sz="1400" b="1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P</a:t>
            </a:r>
            <a:r>
              <a:rPr sz="1600" spc="-20" dirty="0">
                <a:latin typeface="Calibri"/>
                <a:cs typeface="Calibri"/>
              </a:rPr>
              <a:t>l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55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55" dirty="0">
                <a:latin typeface="Calibri"/>
                <a:cs typeface="Calibri"/>
              </a:rPr>
              <a:t>n</a:t>
            </a:r>
            <a:r>
              <a:rPr sz="1600" spc="114" dirty="0">
                <a:latin typeface="Calibri"/>
                <a:cs typeface="Calibri"/>
              </a:rPr>
              <a:t>g</a:t>
            </a:r>
            <a:r>
              <a:rPr sz="1600" spc="180" dirty="0">
                <a:latin typeface="Calibri"/>
                <a:cs typeface="Calibri"/>
              </a:rPr>
              <a:t>/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14" dirty="0">
                <a:latin typeface="Calibri"/>
                <a:cs typeface="Calibri"/>
              </a:rPr>
              <a:t>g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-15" dirty="0">
                <a:latin typeface="Calibri"/>
                <a:cs typeface="Calibri"/>
              </a:rPr>
              <a:t>l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30" dirty="0">
                <a:latin typeface="Calibri"/>
                <a:cs typeface="Calibri"/>
              </a:rPr>
              <a:t>or</a:t>
            </a:r>
            <a:r>
              <a:rPr sz="1600" spc="70" dirty="0">
                <a:latin typeface="Calibri"/>
                <a:cs typeface="Calibri"/>
              </a:rPr>
              <a:t>y</a:t>
            </a:r>
            <a:r>
              <a:rPr sz="1600" spc="35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80" dirty="0">
                <a:latin typeface="Calibri"/>
                <a:cs typeface="Calibri"/>
              </a:rPr>
              <a:t>g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55" dirty="0">
                <a:latin typeface="Calibri"/>
                <a:cs typeface="Calibri"/>
              </a:rPr>
              <a:t>z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3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P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i</a:t>
            </a:r>
            <a:r>
              <a:rPr sz="1600" spc="-215" dirty="0">
                <a:latin typeface="Calibri"/>
                <a:cs typeface="Calibri"/>
              </a:rPr>
              <a:t>m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70" dirty="0">
                <a:latin typeface="Calibri"/>
                <a:cs typeface="Calibri"/>
              </a:rPr>
              <a:t>y</a:t>
            </a:r>
            <a:r>
              <a:rPr sz="1600" spc="100" dirty="0">
                <a:latin typeface="Calibri"/>
                <a:cs typeface="Calibri"/>
              </a:rPr>
              <a:t> </a:t>
            </a:r>
            <a:r>
              <a:rPr sz="1600" spc="35" dirty="0">
                <a:latin typeface="Calibri"/>
                <a:cs typeface="Calibri"/>
              </a:rPr>
              <a:t>p</a:t>
            </a:r>
            <a:r>
              <a:rPr sz="1600" spc="-70" dirty="0">
                <a:latin typeface="Calibri"/>
                <a:cs typeface="Calibri"/>
              </a:rPr>
              <a:t>r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6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70" dirty="0">
                <a:latin typeface="Calibri"/>
                <a:cs typeface="Calibri"/>
              </a:rPr>
              <a:t>c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40" dirty="0">
                <a:latin typeface="Calibri"/>
                <a:cs typeface="Calibri"/>
              </a:rPr>
              <a:t>d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70" dirty="0">
                <a:latin typeface="Calibri"/>
                <a:cs typeface="Calibri"/>
              </a:rPr>
              <a:t>y</a:t>
            </a:r>
            <a:r>
              <a:rPr sz="1600" spc="114" dirty="0">
                <a:latin typeface="Calibri"/>
                <a:cs typeface="Calibri"/>
              </a:rPr>
              <a:t> </a:t>
            </a:r>
            <a:r>
              <a:rPr sz="1600" spc="35" dirty="0">
                <a:latin typeface="Calibri"/>
                <a:cs typeface="Calibri"/>
              </a:rPr>
              <a:t>p</a:t>
            </a:r>
            <a:r>
              <a:rPr sz="1600" spc="-70" dirty="0">
                <a:latin typeface="Calibri"/>
                <a:cs typeface="Calibri"/>
              </a:rPr>
              <a:t>r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P</a:t>
            </a:r>
            <a:r>
              <a:rPr sz="1600" spc="-70" dirty="0">
                <a:latin typeface="Calibri"/>
                <a:cs typeface="Calibri"/>
              </a:rPr>
              <a:t>r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30" dirty="0">
                <a:latin typeface="Calibri"/>
                <a:cs typeface="Calibri"/>
              </a:rPr>
              <a:t>p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i</a:t>
            </a:r>
            <a:r>
              <a:rPr sz="1600" spc="-6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6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vi</a:t>
            </a:r>
            <a:r>
              <a:rPr sz="1600" spc="35" dirty="0">
                <a:latin typeface="Calibri"/>
                <a:cs typeface="Calibri"/>
              </a:rPr>
              <a:t>d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114" dirty="0">
                <a:latin typeface="Calibri"/>
                <a:cs typeface="Calibri"/>
              </a:rPr>
              <a:t> </a:t>
            </a:r>
            <a:r>
              <a:rPr sz="1600" spc="35" dirty="0">
                <a:latin typeface="Calibri"/>
                <a:cs typeface="Calibri"/>
              </a:rPr>
              <a:t>p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10" dirty="0">
                <a:latin typeface="Calibri"/>
                <a:cs typeface="Calibri"/>
              </a:rPr>
              <a:t>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606286" y="3648833"/>
            <a:ext cx="77470" cy="77470"/>
          </a:xfrm>
          <a:custGeom>
            <a:avLst/>
            <a:gdLst/>
            <a:ahLst/>
            <a:cxnLst/>
            <a:rect l="l" t="t" r="r" b="b"/>
            <a:pathLst>
              <a:path w="77470" h="77470">
                <a:moveTo>
                  <a:pt x="66831" y="0"/>
                </a:moveTo>
                <a:lnTo>
                  <a:pt x="0" y="0"/>
                </a:lnTo>
                <a:lnTo>
                  <a:pt x="0" y="66831"/>
                </a:lnTo>
                <a:lnTo>
                  <a:pt x="10262" y="77092"/>
                </a:lnTo>
                <a:lnTo>
                  <a:pt x="77092" y="77092"/>
                </a:lnTo>
                <a:lnTo>
                  <a:pt x="77092" y="61674"/>
                </a:lnTo>
                <a:lnTo>
                  <a:pt x="5157" y="61674"/>
                </a:lnTo>
                <a:lnTo>
                  <a:pt x="5157" y="5103"/>
                </a:lnTo>
                <a:lnTo>
                  <a:pt x="71935" y="5103"/>
                </a:lnTo>
                <a:lnTo>
                  <a:pt x="66831" y="0"/>
                </a:lnTo>
                <a:close/>
              </a:path>
              <a:path w="77470" h="77470">
                <a:moveTo>
                  <a:pt x="71935" y="5103"/>
                </a:moveTo>
                <a:lnTo>
                  <a:pt x="61674" y="5103"/>
                </a:lnTo>
                <a:lnTo>
                  <a:pt x="61674" y="61674"/>
                </a:lnTo>
                <a:lnTo>
                  <a:pt x="77092" y="61674"/>
                </a:lnTo>
                <a:lnTo>
                  <a:pt x="77092" y="10261"/>
                </a:lnTo>
                <a:lnTo>
                  <a:pt x="71935" y="510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607573" y="388191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4"/>
                </a:lnTo>
                <a:lnTo>
                  <a:pt x="5894" y="70484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4"/>
                </a:lnTo>
                <a:lnTo>
                  <a:pt x="88106" y="70484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607573" y="412575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4"/>
                </a:lnTo>
                <a:lnTo>
                  <a:pt x="5894" y="70484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4"/>
                </a:lnTo>
                <a:lnTo>
                  <a:pt x="88106" y="70484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607573" y="436959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607573" y="461343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07573" y="4857273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607599" y="5100893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76569" y="0"/>
                </a:moveTo>
                <a:lnTo>
                  <a:pt x="0" y="0"/>
                </a:lnTo>
                <a:lnTo>
                  <a:pt x="0" y="76569"/>
                </a:lnTo>
                <a:lnTo>
                  <a:pt x="11758" y="88326"/>
                </a:lnTo>
                <a:lnTo>
                  <a:pt x="88326" y="88326"/>
                </a:lnTo>
                <a:lnTo>
                  <a:pt x="88326" y="70661"/>
                </a:lnTo>
                <a:lnTo>
                  <a:pt x="5908" y="70661"/>
                </a:lnTo>
                <a:lnTo>
                  <a:pt x="5908" y="5847"/>
                </a:lnTo>
                <a:lnTo>
                  <a:pt x="82417" y="5847"/>
                </a:lnTo>
                <a:lnTo>
                  <a:pt x="76569" y="0"/>
                </a:lnTo>
                <a:close/>
              </a:path>
              <a:path w="88900" h="88900">
                <a:moveTo>
                  <a:pt x="82417" y="5847"/>
                </a:moveTo>
                <a:lnTo>
                  <a:pt x="70661" y="5847"/>
                </a:lnTo>
                <a:lnTo>
                  <a:pt x="70661" y="70661"/>
                </a:lnTo>
                <a:lnTo>
                  <a:pt x="88326" y="70661"/>
                </a:lnTo>
                <a:lnTo>
                  <a:pt x="88326" y="11756"/>
                </a:lnTo>
                <a:lnTo>
                  <a:pt x="82417" y="584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07573" y="5345207"/>
            <a:ext cx="88265" cy="88265"/>
          </a:xfrm>
          <a:custGeom>
            <a:avLst/>
            <a:gdLst/>
            <a:ahLst/>
            <a:cxnLst/>
            <a:rect l="l" t="t" r="r" b="b"/>
            <a:pathLst>
              <a:path w="88264" h="88264">
                <a:moveTo>
                  <a:pt x="76379" y="0"/>
                </a:moveTo>
                <a:lnTo>
                  <a:pt x="0" y="0"/>
                </a:lnTo>
                <a:lnTo>
                  <a:pt x="0" y="76379"/>
                </a:lnTo>
                <a:lnTo>
                  <a:pt x="11729" y="88106"/>
                </a:lnTo>
                <a:lnTo>
                  <a:pt x="88106" y="88106"/>
                </a:lnTo>
                <a:lnTo>
                  <a:pt x="88106" y="70485"/>
                </a:lnTo>
                <a:lnTo>
                  <a:pt x="5894" y="70485"/>
                </a:lnTo>
                <a:lnTo>
                  <a:pt x="5894" y="5833"/>
                </a:lnTo>
                <a:lnTo>
                  <a:pt x="82212" y="5833"/>
                </a:lnTo>
                <a:lnTo>
                  <a:pt x="76379" y="0"/>
                </a:lnTo>
                <a:close/>
              </a:path>
              <a:path w="88264" h="88264">
                <a:moveTo>
                  <a:pt x="82212" y="5833"/>
                </a:moveTo>
                <a:lnTo>
                  <a:pt x="70485" y="5833"/>
                </a:lnTo>
                <a:lnTo>
                  <a:pt x="70485" y="70485"/>
                </a:lnTo>
                <a:lnTo>
                  <a:pt x="88106" y="70485"/>
                </a:lnTo>
                <a:lnTo>
                  <a:pt x="88106" y="11727"/>
                </a:lnTo>
                <a:lnTo>
                  <a:pt x="82212" y="583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729354" y="3333520"/>
            <a:ext cx="2099310" cy="2158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36220">
              <a:lnSpc>
                <a:spcPct val="100000"/>
              </a:lnSpc>
            </a:pPr>
            <a:r>
              <a:rPr sz="1400" b="1" u="sng" spc="-25" dirty="0">
                <a:solidFill>
                  <a:srgbClr val="355D7D"/>
                </a:solidFill>
                <a:latin typeface="Calibri"/>
                <a:cs typeface="Calibri"/>
              </a:rPr>
              <a:t>T</a:t>
            </a:r>
            <a:r>
              <a:rPr sz="1400" b="1" u="sng" spc="-10" dirty="0">
                <a:solidFill>
                  <a:srgbClr val="355D7D"/>
                </a:solidFill>
                <a:latin typeface="Calibri"/>
                <a:cs typeface="Calibri"/>
              </a:rPr>
              <a:t>h</a:t>
            </a:r>
            <a:r>
              <a:rPr sz="1400" b="1" u="sng" spc="-5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7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dirty="0">
                <a:solidFill>
                  <a:srgbClr val="355D7D"/>
                </a:solidFill>
                <a:latin typeface="Calibri"/>
                <a:cs typeface="Calibri"/>
              </a:rPr>
              <a:t>S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-30" dirty="0">
                <a:solidFill>
                  <a:srgbClr val="355D7D"/>
                </a:solidFill>
                <a:latin typeface="Calibri"/>
                <a:cs typeface="Calibri"/>
              </a:rPr>
              <a:t>r</a:t>
            </a:r>
            <a:r>
              <a:rPr sz="1400" b="1" u="sng" spc="-40" dirty="0">
                <a:solidFill>
                  <a:srgbClr val="355D7D"/>
                </a:solidFill>
                <a:latin typeface="Calibri"/>
                <a:cs typeface="Calibri"/>
              </a:rPr>
              <a:t>v</a:t>
            </a:r>
            <a:r>
              <a:rPr sz="1400" b="1" u="sng" spc="-20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10" dirty="0">
                <a:solidFill>
                  <a:srgbClr val="355D7D"/>
                </a:solidFill>
                <a:latin typeface="Calibri"/>
                <a:cs typeface="Calibri"/>
              </a:rPr>
              <a:t>i</a:t>
            </a:r>
            <a:r>
              <a:rPr sz="1400" b="1" u="sng" spc="-25" dirty="0">
                <a:solidFill>
                  <a:srgbClr val="355D7D"/>
                </a:solidFill>
                <a:latin typeface="Calibri"/>
                <a:cs typeface="Calibri"/>
              </a:rPr>
              <a:t>c</a:t>
            </a:r>
            <a:r>
              <a:rPr sz="1400" b="1" u="sng" spc="-55" dirty="0">
                <a:solidFill>
                  <a:srgbClr val="355D7D"/>
                </a:solidFill>
                <a:latin typeface="Calibri"/>
                <a:cs typeface="Calibri"/>
              </a:rPr>
              <a:t>e</a:t>
            </a:r>
            <a:r>
              <a:rPr sz="1400" b="1" u="sng" spc="6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-20" dirty="0">
                <a:solidFill>
                  <a:srgbClr val="355D7D"/>
                </a:solidFill>
                <a:latin typeface="Calibri"/>
                <a:cs typeface="Calibri"/>
              </a:rPr>
              <a:t>A</a:t>
            </a:r>
            <a:r>
              <a:rPr sz="1400" b="1" u="sng" spc="-195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400" b="1" u="sng" spc="-35" dirty="0">
                <a:solidFill>
                  <a:srgbClr val="355D7D"/>
                </a:solidFill>
                <a:latin typeface="Calibri"/>
                <a:cs typeface="Calibri"/>
              </a:rPr>
              <a:t>re</a:t>
            </a:r>
            <a:r>
              <a:rPr sz="1400" b="1" u="sng" spc="-15" dirty="0">
                <a:solidFill>
                  <a:srgbClr val="355D7D"/>
                </a:solidFill>
                <a:latin typeface="Calibri"/>
                <a:cs typeface="Calibri"/>
              </a:rPr>
              <a:t>a</a:t>
            </a:r>
            <a:r>
              <a:rPr sz="1400" b="1" spc="-10" dirty="0">
                <a:solidFill>
                  <a:srgbClr val="355D7D"/>
                </a:solidFill>
                <a:latin typeface="Calibri"/>
                <a:cs typeface="Calibri"/>
              </a:rPr>
              <a:t> </a:t>
            </a:r>
            <a:r>
              <a:rPr sz="1600" spc="105" dirty="0">
                <a:latin typeface="Calibri"/>
                <a:cs typeface="Calibri"/>
              </a:rPr>
              <a:t>C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215" dirty="0">
                <a:latin typeface="Calibri"/>
                <a:cs typeface="Calibri"/>
              </a:rPr>
              <a:t>m</a:t>
            </a:r>
            <a:r>
              <a:rPr sz="1600" spc="35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220" dirty="0">
                <a:latin typeface="Calibri"/>
                <a:cs typeface="Calibri"/>
              </a:rPr>
              <a:t>G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6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20" dirty="0">
                <a:latin typeface="Calibri"/>
                <a:cs typeface="Calibri"/>
              </a:rPr>
              <a:t>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100" dirty="0">
                <a:latin typeface="Calibri"/>
                <a:cs typeface="Calibri"/>
              </a:rPr>
              <a:t> 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25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7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70" dirty="0">
                <a:latin typeface="Calibri"/>
                <a:cs typeface="Calibri"/>
              </a:rPr>
              <a:t>B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-105" dirty="0">
                <a:latin typeface="Calibri"/>
                <a:cs typeface="Calibri"/>
              </a:rPr>
              <a:t>s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80" dirty="0">
                <a:latin typeface="Calibri"/>
                <a:cs typeface="Calibri"/>
              </a:rPr>
              <a:t>g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55" dirty="0">
                <a:latin typeface="Calibri"/>
                <a:cs typeface="Calibri"/>
              </a:rPr>
              <a:t>z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0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25" dirty="0">
                <a:latin typeface="Calibri"/>
                <a:cs typeface="Calibri"/>
              </a:rPr>
              <a:t>N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150" dirty="0">
                <a:latin typeface="Calibri"/>
                <a:cs typeface="Calibri"/>
              </a:rPr>
              <a:t>n</a:t>
            </a:r>
            <a:r>
              <a:rPr sz="1600" spc="-160" dirty="0">
                <a:latin typeface="Calibri"/>
                <a:cs typeface="Calibri"/>
              </a:rPr>
              <a:t>-</a:t>
            </a:r>
            <a:r>
              <a:rPr sz="1600" spc="-170" dirty="0">
                <a:latin typeface="Calibri"/>
                <a:cs typeface="Calibri"/>
              </a:rPr>
              <a:t> </a:t>
            </a:r>
            <a:r>
              <a:rPr sz="1600" spc="35" dirty="0">
                <a:latin typeface="Calibri"/>
                <a:cs typeface="Calibri"/>
              </a:rPr>
              <a:t>p</a:t>
            </a:r>
            <a:r>
              <a:rPr sz="1600" spc="-70" dirty="0">
                <a:latin typeface="Calibri"/>
                <a:cs typeface="Calibri"/>
              </a:rPr>
              <a:t>r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30" dirty="0">
                <a:latin typeface="Calibri"/>
                <a:cs typeface="Calibri"/>
              </a:rPr>
              <a:t>f</a:t>
            </a:r>
            <a:r>
              <a:rPr sz="1600" spc="-25" dirty="0">
                <a:latin typeface="Calibri"/>
                <a:cs typeface="Calibri"/>
              </a:rPr>
              <a:t>i</a:t>
            </a:r>
            <a:r>
              <a:rPr sz="1600" spc="-155" dirty="0">
                <a:latin typeface="Calibri"/>
                <a:cs typeface="Calibri"/>
              </a:rPr>
              <a:t>t</a:t>
            </a:r>
            <a:r>
              <a:rPr sz="1600" spc="170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80" dirty="0">
                <a:latin typeface="Calibri"/>
                <a:cs typeface="Calibri"/>
              </a:rPr>
              <a:t>g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55" dirty="0">
                <a:latin typeface="Calibri"/>
                <a:cs typeface="Calibri"/>
              </a:rPr>
              <a:t>z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0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170" dirty="0">
                <a:latin typeface="Calibri"/>
                <a:cs typeface="Calibri"/>
              </a:rPr>
              <a:t>O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145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9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70" dirty="0">
                <a:latin typeface="Calibri"/>
                <a:cs typeface="Calibri"/>
              </a:rPr>
              <a:t>c</a:t>
            </a:r>
            <a:r>
              <a:rPr sz="1600" spc="11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75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80" dirty="0">
                <a:latin typeface="Calibri"/>
                <a:cs typeface="Calibri"/>
              </a:rPr>
              <a:t>g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55" dirty="0">
                <a:latin typeface="Calibri"/>
                <a:cs typeface="Calibri"/>
              </a:rPr>
              <a:t>z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35" dirty="0">
                <a:latin typeface="Calibri"/>
                <a:cs typeface="Calibri"/>
              </a:rPr>
              <a:t>n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60" dirty="0">
                <a:latin typeface="Calibri"/>
                <a:cs typeface="Calibri"/>
              </a:rPr>
              <a:t>I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30" dirty="0">
                <a:latin typeface="Calibri"/>
                <a:cs typeface="Calibri"/>
              </a:rPr>
              <a:t>d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vi</a:t>
            </a:r>
            <a:r>
              <a:rPr sz="1600" spc="35" dirty="0">
                <a:latin typeface="Calibri"/>
                <a:cs typeface="Calibri"/>
              </a:rPr>
              <a:t>d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114" dirty="0">
                <a:latin typeface="Calibri"/>
                <a:cs typeface="Calibri"/>
              </a:rPr>
              <a:t> </a:t>
            </a:r>
            <a:r>
              <a:rPr sz="1600" spc="-70" dirty="0">
                <a:latin typeface="Calibri"/>
                <a:cs typeface="Calibri"/>
              </a:rPr>
              <a:t>c</a:t>
            </a:r>
            <a:r>
              <a:rPr sz="1600" spc="-50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150" dirty="0">
                <a:latin typeface="Calibri"/>
                <a:cs typeface="Calibri"/>
              </a:rPr>
              <a:t>u</a:t>
            </a:r>
            <a:r>
              <a:rPr sz="1600" spc="-220" dirty="0">
                <a:latin typeface="Calibri"/>
                <a:cs typeface="Calibri"/>
              </a:rPr>
              <a:t>m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20" dirty="0">
                <a:latin typeface="Calibri"/>
                <a:cs typeface="Calibri"/>
              </a:rPr>
              <a:t>m</a:t>
            </a:r>
            <a:r>
              <a:rPr sz="1600" spc="-40" dirty="0">
                <a:latin typeface="Calibri"/>
                <a:cs typeface="Calibri"/>
              </a:rPr>
              <a:t>o</a:t>
            </a:r>
            <a:r>
              <a:rPr sz="1600" spc="180" dirty="0">
                <a:latin typeface="Calibri"/>
                <a:cs typeface="Calibri"/>
              </a:rPr>
              <a:t>/</a:t>
            </a:r>
            <a:r>
              <a:rPr sz="1600" spc="30" dirty="0">
                <a:latin typeface="Calibri"/>
                <a:cs typeface="Calibri"/>
              </a:rPr>
              <a:t>p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25" dirty="0">
                <a:latin typeface="Calibri"/>
                <a:cs typeface="Calibri"/>
              </a:rPr>
              <a:t>y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145" dirty="0">
                <a:latin typeface="Calibri"/>
                <a:cs typeface="Calibri"/>
              </a:rPr>
              <a:t>h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114" dirty="0">
                <a:latin typeface="Calibri"/>
                <a:cs typeface="Calibri"/>
              </a:rPr>
              <a:t>g</a:t>
            </a:r>
            <a:r>
              <a:rPr sz="1600" spc="-45" dirty="0">
                <a:latin typeface="Calibri"/>
                <a:cs typeface="Calibri"/>
              </a:rPr>
              <a:t>r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30" dirty="0">
                <a:latin typeface="Calibri"/>
                <a:cs typeface="Calibri"/>
              </a:rPr>
              <a:t>p</a:t>
            </a:r>
            <a:r>
              <a:rPr sz="1600" spc="-145" dirty="0">
                <a:latin typeface="Calibri"/>
                <a:cs typeface="Calibri"/>
              </a:rPr>
              <a:t>h</a:t>
            </a:r>
            <a:r>
              <a:rPr sz="1600" spc="-30" dirty="0">
                <a:latin typeface="Calibri"/>
                <a:cs typeface="Calibri"/>
              </a:rPr>
              <a:t>i</a:t>
            </a:r>
            <a:r>
              <a:rPr sz="1600" spc="-60" dirty="0">
                <a:latin typeface="Calibri"/>
                <a:cs typeface="Calibri"/>
              </a:rPr>
              <a:t>c</a:t>
            </a:r>
            <a:r>
              <a:rPr sz="1600" spc="1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10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l</a:t>
            </a:r>
            <a:r>
              <a:rPr sz="1600" spc="-114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100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145" dirty="0">
                <a:latin typeface="Calibri"/>
                <a:cs typeface="Calibri"/>
              </a:rPr>
              <a:t>u</a:t>
            </a:r>
            <a:r>
              <a:rPr sz="1600" spc="10" dirty="0">
                <a:latin typeface="Calibri"/>
                <a:cs typeface="Calibri"/>
              </a:rPr>
              <a:t>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762250" y="6487672"/>
            <a:ext cx="361950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5" dirty="0">
                <a:solidFill>
                  <a:srgbClr val="3B2F2A"/>
                </a:solidFill>
                <a:latin typeface="Calibri"/>
                <a:cs typeface="Calibri"/>
              </a:rPr>
              <a:t>I</a:t>
            </a:r>
            <a:r>
              <a:rPr sz="2800" b="1" spc="-65" dirty="0">
                <a:solidFill>
                  <a:srgbClr val="3B2F2A"/>
                </a:solidFill>
                <a:latin typeface="Calibri"/>
                <a:cs typeface="Calibri"/>
              </a:rPr>
              <a:t>m</a:t>
            </a:r>
            <a:r>
              <a:rPr sz="2800" b="1" spc="-15" dirty="0">
                <a:solidFill>
                  <a:srgbClr val="3B2F2A"/>
                </a:solidFill>
                <a:latin typeface="Calibri"/>
                <a:cs typeface="Calibri"/>
              </a:rPr>
              <a:t>p</a:t>
            </a:r>
            <a:r>
              <a:rPr sz="2800" b="1" spc="90" dirty="0">
                <a:solidFill>
                  <a:srgbClr val="3B2F2A"/>
                </a:solidFill>
                <a:latin typeface="Calibri"/>
                <a:cs typeface="Calibri"/>
              </a:rPr>
              <a:t>a</a:t>
            </a:r>
            <a:r>
              <a:rPr sz="2800" b="1" spc="-45" dirty="0">
                <a:solidFill>
                  <a:srgbClr val="3B2F2A"/>
                </a:solidFill>
                <a:latin typeface="Calibri"/>
                <a:cs typeface="Calibri"/>
              </a:rPr>
              <a:t>c</a:t>
            </a:r>
            <a:r>
              <a:rPr sz="2800" b="1" spc="10" dirty="0">
                <a:solidFill>
                  <a:srgbClr val="3B2F2A"/>
                </a:solidFill>
                <a:latin typeface="Calibri"/>
                <a:cs typeface="Calibri"/>
              </a:rPr>
              <a:t>t</a:t>
            </a:r>
            <a:r>
              <a:rPr sz="2800" b="1" spc="-170" dirty="0">
                <a:solidFill>
                  <a:srgbClr val="3B2F2A"/>
                </a:solidFill>
                <a:latin typeface="Calibri"/>
                <a:cs typeface="Calibri"/>
              </a:rPr>
              <a:t> </a:t>
            </a:r>
            <a:r>
              <a:rPr sz="2800" b="1" spc="-245" dirty="0">
                <a:solidFill>
                  <a:srgbClr val="3B2F2A"/>
                </a:solidFill>
                <a:latin typeface="Calibri"/>
                <a:cs typeface="Calibri"/>
              </a:rPr>
              <a:t>t</a:t>
            </a:r>
            <a:r>
              <a:rPr sz="2800" b="1" spc="-20" dirty="0">
                <a:solidFill>
                  <a:srgbClr val="3B2F2A"/>
                </a:solidFill>
                <a:latin typeface="Calibri"/>
                <a:cs typeface="Calibri"/>
              </a:rPr>
              <a:t>h</a:t>
            </a:r>
            <a:r>
              <a:rPr sz="2800" b="1" spc="-114" dirty="0">
                <a:solidFill>
                  <a:srgbClr val="3B2F2A"/>
                </a:solidFill>
                <a:latin typeface="Calibri"/>
                <a:cs typeface="Calibri"/>
              </a:rPr>
              <a:t>e</a:t>
            </a:r>
            <a:r>
              <a:rPr sz="2800" b="1" spc="160" dirty="0">
                <a:solidFill>
                  <a:srgbClr val="3B2F2A"/>
                </a:solidFill>
                <a:latin typeface="Calibri"/>
                <a:cs typeface="Calibri"/>
              </a:rPr>
              <a:t> </a:t>
            </a:r>
            <a:r>
              <a:rPr sz="2800" b="1" spc="175" dirty="0">
                <a:solidFill>
                  <a:srgbClr val="3B2F2A"/>
                </a:solidFill>
                <a:latin typeface="Calibri"/>
                <a:cs typeface="Calibri"/>
              </a:rPr>
              <a:t>O</a:t>
            </a:r>
            <a:r>
              <a:rPr sz="2800" b="1" spc="-70" dirty="0">
                <a:solidFill>
                  <a:srgbClr val="3B2F2A"/>
                </a:solidFill>
                <a:latin typeface="Calibri"/>
                <a:cs typeface="Calibri"/>
              </a:rPr>
              <a:t>r</a:t>
            </a:r>
            <a:r>
              <a:rPr sz="2800" b="1" spc="150" dirty="0">
                <a:solidFill>
                  <a:srgbClr val="3B2F2A"/>
                </a:solidFill>
                <a:latin typeface="Calibri"/>
                <a:cs typeface="Calibri"/>
              </a:rPr>
              <a:t>g</a:t>
            </a:r>
            <a:r>
              <a:rPr sz="2800" b="1" spc="90" dirty="0">
                <a:solidFill>
                  <a:srgbClr val="3B2F2A"/>
                </a:solidFill>
                <a:latin typeface="Calibri"/>
                <a:cs typeface="Calibri"/>
              </a:rPr>
              <a:t>a</a:t>
            </a:r>
            <a:r>
              <a:rPr sz="2800" b="1" spc="-20" dirty="0">
                <a:solidFill>
                  <a:srgbClr val="3B2F2A"/>
                </a:solidFill>
                <a:latin typeface="Calibri"/>
                <a:cs typeface="Calibri"/>
              </a:rPr>
              <a:t>n</a:t>
            </a:r>
            <a:r>
              <a:rPr sz="2800" b="1" spc="35" dirty="0">
                <a:solidFill>
                  <a:srgbClr val="3B2F2A"/>
                </a:solidFill>
                <a:latin typeface="Calibri"/>
                <a:cs typeface="Calibri"/>
              </a:rPr>
              <a:t>i</a:t>
            </a:r>
            <a:r>
              <a:rPr sz="2800" b="1" spc="225" dirty="0">
                <a:solidFill>
                  <a:srgbClr val="3B2F2A"/>
                </a:solidFill>
                <a:latin typeface="Calibri"/>
                <a:cs typeface="Calibri"/>
              </a:rPr>
              <a:t>z</a:t>
            </a:r>
            <a:r>
              <a:rPr sz="2800" b="1" spc="150" dirty="0">
                <a:solidFill>
                  <a:srgbClr val="3B2F2A"/>
                </a:solidFill>
                <a:latin typeface="Calibri"/>
                <a:cs typeface="Calibri"/>
              </a:rPr>
              <a:t>a</a:t>
            </a:r>
            <a:r>
              <a:rPr sz="2800" b="1" spc="-245" dirty="0">
                <a:solidFill>
                  <a:srgbClr val="3B2F2A"/>
                </a:solidFill>
                <a:latin typeface="Calibri"/>
                <a:cs typeface="Calibri"/>
              </a:rPr>
              <a:t>t</a:t>
            </a:r>
            <a:r>
              <a:rPr sz="2800" b="1" spc="40" dirty="0">
                <a:solidFill>
                  <a:srgbClr val="3B2F2A"/>
                </a:solidFill>
                <a:latin typeface="Calibri"/>
                <a:cs typeface="Calibri"/>
              </a:rPr>
              <a:t>i</a:t>
            </a:r>
            <a:r>
              <a:rPr sz="2800" b="1" spc="-25" dirty="0">
                <a:solidFill>
                  <a:srgbClr val="3B2F2A"/>
                </a:solidFill>
                <a:latin typeface="Calibri"/>
                <a:cs typeface="Calibri"/>
              </a:rPr>
              <a:t>o</a:t>
            </a:r>
            <a:r>
              <a:rPr sz="2800" b="1" dirty="0">
                <a:solidFill>
                  <a:srgbClr val="3B2F2A"/>
                </a:solidFill>
                <a:latin typeface="Calibri"/>
                <a:cs typeface="Calibri"/>
              </a:rPr>
              <a:t>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1804797" y="139636"/>
            <a:ext cx="5517515" cy="560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20" dirty="0"/>
              <a:t>T</a:t>
            </a:r>
            <a:r>
              <a:rPr spc="-385" dirty="0"/>
              <a:t>h</a:t>
            </a:r>
            <a:r>
              <a:rPr spc="95" dirty="0"/>
              <a:t>e</a:t>
            </a:r>
            <a:r>
              <a:rPr spc="120" dirty="0"/>
              <a:t> </a:t>
            </a:r>
            <a:r>
              <a:rPr spc="-220" dirty="0"/>
              <a:t>E</a:t>
            </a:r>
            <a:r>
              <a:rPr spc="290" dirty="0"/>
              <a:t>x</a:t>
            </a:r>
            <a:r>
              <a:rPr spc="-285" dirty="0"/>
              <a:t>t</a:t>
            </a:r>
            <a:r>
              <a:rPr spc="10" dirty="0"/>
              <a:t>e</a:t>
            </a:r>
            <a:r>
              <a:rPr spc="15" dirty="0"/>
              <a:t>r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45" dirty="0"/>
              <a:t> </a:t>
            </a:r>
            <a:r>
              <a:rPr spc="-220" dirty="0"/>
              <a:t>E</a:t>
            </a:r>
            <a:r>
              <a:rPr spc="-385" dirty="0"/>
              <a:t>n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60" dirty="0"/>
              <a:t>r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580" dirty="0"/>
              <a:t>m</a:t>
            </a:r>
            <a:r>
              <a:rPr spc="10" dirty="0"/>
              <a:t>e</a:t>
            </a:r>
            <a:r>
              <a:rPr spc="-385" dirty="0"/>
              <a:t>n</a:t>
            </a:r>
            <a:r>
              <a:rPr spc="-420" dirty="0"/>
              <a:t>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3104515">
              <a:lnSpc>
                <a:spcPct val="100000"/>
              </a:lnSpc>
            </a:pPr>
            <a:r>
              <a:rPr spc="-150" dirty="0"/>
              <a:t>I</a:t>
            </a:r>
            <a:r>
              <a:rPr spc="-260" dirty="0"/>
              <a:t>ss</a:t>
            </a:r>
            <a:r>
              <a:rPr spc="-390" dirty="0"/>
              <a:t>u</a:t>
            </a:r>
            <a:r>
              <a:rPr spc="90" dirty="0"/>
              <a:t>e</a:t>
            </a:r>
            <a:r>
              <a:rPr spc="114" dirty="0"/>
              <a:t> </a:t>
            </a:r>
            <a:r>
              <a:rPr spc="-375" dirty="0"/>
              <a:t>M</a:t>
            </a:r>
            <a:r>
              <a:rPr spc="315" dirty="0"/>
              <a:t>a</a:t>
            </a:r>
            <a:r>
              <a:rPr spc="229" dirty="0"/>
              <a:t>p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866134"/>
              </p:ext>
            </p:extLst>
          </p:nvPr>
        </p:nvGraphicFramePr>
        <p:xfrm>
          <a:off x="914400" y="2051050"/>
          <a:ext cx="7391400" cy="43281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5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2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6089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spc="100" baseline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Issue Map</a:t>
                      </a:r>
                      <a:endParaRPr sz="24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55879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670">
                <a:tc>
                  <a:txBody>
                    <a:bodyPr/>
                    <a:lstStyle/>
                    <a:p>
                      <a:pPr marL="463550" marR="114935" indent="-347980">
                        <a:lnSpc>
                          <a:spcPct val="100000"/>
                        </a:lnSpc>
                      </a:pPr>
                      <a:r>
                        <a:rPr sz="1800" b="1" spc="100" baseline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Categories of Issues</a:t>
                      </a:r>
                      <a:endParaRPr sz="18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5879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230504" marR="199390" indent="222250">
                        <a:lnSpc>
                          <a:spcPct val="100000"/>
                        </a:lnSpc>
                      </a:pPr>
                      <a:r>
                        <a:rPr sz="1800" b="1" spc="100" baseline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General Environment</a:t>
                      </a:r>
                      <a:endParaRPr sz="18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5879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343535" marR="122555" indent="-216535">
                        <a:lnSpc>
                          <a:spcPct val="100000"/>
                        </a:lnSpc>
                      </a:pPr>
                      <a:r>
                        <a:rPr sz="1800" b="1" spc="100" baseline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Health Care System</a:t>
                      </a:r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5879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</a:pPr>
                      <a:r>
                        <a:rPr sz="1800" b="1" spc="100" baseline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Service Area</a:t>
                      </a:r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55879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Economic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5090" marR="107950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Social/</a:t>
                      </a:r>
                      <a:endParaRPr lang="en-US" sz="1800" spc="100" baseline="0" dirty="0">
                        <a:latin typeface="Calibri"/>
                        <a:cs typeface="Calibri"/>
                      </a:endParaRPr>
                    </a:p>
                    <a:p>
                      <a:pPr marL="85090" marR="107950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Demographic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5090" marR="79375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Legislative/</a:t>
                      </a:r>
                      <a:endParaRPr lang="en-US" sz="1800" spc="100" baseline="0" dirty="0">
                        <a:latin typeface="Calibri"/>
                        <a:cs typeface="Calibri"/>
                      </a:endParaRPr>
                    </a:p>
                    <a:p>
                      <a:pPr marL="85090" marR="79375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Political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Technological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spc="100" baseline="0" dirty="0">
                          <a:latin typeface="Calibri"/>
                          <a:cs typeface="Calibri"/>
                        </a:rPr>
                        <a:t>Competitive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 spc="100" baseline="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446405">
              <a:lnSpc>
                <a:spcPct val="100000"/>
              </a:lnSpc>
            </a:pPr>
            <a:r>
              <a:rPr spc="180" dirty="0"/>
              <a:t>S</a:t>
            </a:r>
            <a:r>
              <a:rPr spc="-170" dirty="0"/>
              <a:t>c</a:t>
            </a:r>
            <a:r>
              <a:rPr spc="315" dirty="0"/>
              <a:t>a</a:t>
            </a:r>
            <a:r>
              <a:rPr spc="-385" dirty="0"/>
              <a:t>nn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285" dirty="0"/>
              <a:t>t</a:t>
            </a:r>
            <a:r>
              <a:rPr spc="-385" dirty="0"/>
              <a:t>h</a:t>
            </a:r>
            <a:r>
              <a:rPr spc="90" dirty="0"/>
              <a:t>e</a:t>
            </a:r>
            <a:r>
              <a:rPr spc="114" dirty="0"/>
              <a:t> </a:t>
            </a:r>
            <a:r>
              <a:rPr spc="-225" dirty="0"/>
              <a:t>E</a:t>
            </a:r>
            <a:r>
              <a:rPr spc="290" dirty="0"/>
              <a:t>x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10" dirty="0"/>
              <a:t>r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-225" dirty="0"/>
              <a:t>E</a:t>
            </a:r>
            <a:r>
              <a:rPr spc="-385" dirty="0"/>
              <a:t>n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60" dirty="0"/>
              <a:t>r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580" dirty="0"/>
              <a:t>m</a:t>
            </a:r>
            <a:r>
              <a:rPr spc="5" dirty="0"/>
              <a:t>e</a:t>
            </a:r>
            <a:r>
              <a:rPr spc="-385" dirty="0"/>
              <a:t>n</a:t>
            </a:r>
            <a:r>
              <a:rPr spc="-420" dirty="0"/>
              <a:t>t</a:t>
            </a:r>
          </a:p>
        </p:txBody>
      </p:sp>
      <p:sp>
        <p:nvSpPr>
          <p:cNvPr id="3" name="object 3"/>
          <p:cNvSpPr/>
          <p:nvPr/>
        </p:nvSpPr>
        <p:spPr>
          <a:xfrm>
            <a:off x="722753" y="1983686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2753" y="3399736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2753" y="4814389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11732" y="1845058"/>
            <a:ext cx="7474584" cy="3888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315" dirty="0">
                <a:latin typeface="Calibri"/>
                <a:cs typeface="Calibri"/>
              </a:rPr>
              <a:t>O</a:t>
            </a:r>
            <a:r>
              <a:rPr sz="2900" spc="80" dirty="0">
                <a:latin typeface="Calibri"/>
                <a:cs typeface="Calibri"/>
              </a:rPr>
              <a:t>b</a:t>
            </a:r>
            <a:r>
              <a:rPr sz="2900" spc="-60" dirty="0">
                <a:latin typeface="Calibri"/>
                <a:cs typeface="Calibri"/>
              </a:rPr>
              <a:t>j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05" dirty="0">
                <a:latin typeface="Calibri"/>
                <a:cs typeface="Calibri"/>
              </a:rPr>
              <a:t>v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114" dirty="0">
                <a:latin typeface="Calibri"/>
                <a:cs typeface="Calibri"/>
              </a:rPr>
              <a:t>:</a:t>
            </a:r>
            <a:r>
              <a:rPr sz="2900" spc="-135" dirty="0">
                <a:latin typeface="Calibri"/>
                <a:cs typeface="Calibri"/>
              </a:rPr>
              <a:t> </a:t>
            </a:r>
            <a:r>
              <a:rPr sz="2900" spc="114" dirty="0">
                <a:latin typeface="Calibri"/>
                <a:cs typeface="Calibri"/>
              </a:rPr>
              <a:t>S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75" dirty="0">
                <a:latin typeface="Calibri"/>
                <a:cs typeface="Calibri"/>
              </a:rPr>
              <a:t>r</a:t>
            </a:r>
            <a:r>
              <a:rPr sz="2900" spc="-105" dirty="0">
                <a:latin typeface="Calibri"/>
                <a:cs typeface="Calibri"/>
              </a:rPr>
              <a:t>v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8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60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175" dirty="0">
                <a:latin typeface="Calibri"/>
                <a:cs typeface="Calibri"/>
              </a:rPr>
              <a:t>g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120" dirty="0">
                <a:latin typeface="Calibri"/>
                <a:cs typeface="Calibri"/>
              </a:rPr>
              <a:t>z</a:t>
            </a:r>
            <a:r>
              <a:rPr sz="2900" spc="215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310" dirty="0">
                <a:latin typeface="Calibri"/>
                <a:cs typeface="Calibri"/>
              </a:rPr>
              <a:t>n</a:t>
            </a:r>
            <a:r>
              <a:rPr sz="2900" spc="-155" dirty="0">
                <a:latin typeface="Calibri"/>
                <a:cs typeface="Calibri"/>
              </a:rPr>
              <a:t>’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95" dirty="0">
                <a:latin typeface="Calibri"/>
                <a:cs typeface="Calibri"/>
              </a:rPr>
              <a:t>“</a:t>
            </a:r>
            <a:r>
              <a:rPr sz="2900" spc="-140" dirty="0">
                <a:latin typeface="Calibri"/>
                <a:cs typeface="Calibri"/>
              </a:rPr>
              <a:t>w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75" dirty="0">
                <a:latin typeface="Calibri"/>
                <a:cs typeface="Calibri"/>
              </a:rPr>
              <a:t>d</a:t>
            </a:r>
            <a:r>
              <a:rPr sz="2900" spc="-170" dirty="0">
                <a:latin typeface="Calibri"/>
                <a:cs typeface="Calibri"/>
              </a:rPr>
              <a:t>o</a:t>
            </a:r>
            <a:r>
              <a:rPr sz="2900" spc="-140" dirty="0">
                <a:latin typeface="Calibri"/>
                <a:cs typeface="Calibri"/>
              </a:rPr>
              <a:t>w</a:t>
            </a:r>
            <a:r>
              <a:rPr sz="2900" spc="114" dirty="0">
                <a:latin typeface="Calibri"/>
                <a:cs typeface="Calibri"/>
              </a:rPr>
              <a:t>”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40" dirty="0">
                <a:latin typeface="Calibri"/>
                <a:cs typeface="Calibri"/>
              </a:rPr>
              <a:t>r</a:t>
            </a:r>
            <a:endParaRPr sz="2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9"/>
              </a:spcBef>
            </a:pPr>
            <a:r>
              <a:rPr sz="2900" spc="-95" dirty="0">
                <a:latin typeface="Calibri"/>
                <a:cs typeface="Calibri"/>
              </a:rPr>
              <a:t>“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70" dirty="0">
                <a:latin typeface="Calibri"/>
                <a:cs typeface="Calibri"/>
              </a:rPr>
              <a:t>s</a:t>
            </a:r>
            <a:r>
              <a:rPr sz="2900" spc="114" dirty="0">
                <a:latin typeface="Calibri"/>
                <a:cs typeface="Calibri"/>
              </a:rPr>
              <a:t>”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10" dirty="0">
                <a:latin typeface="Calibri"/>
                <a:cs typeface="Calibri"/>
              </a:rPr>
              <a:t>n</a:t>
            </a:r>
            <a:r>
              <a:rPr sz="2900" spc="-114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e</a:t>
            </a:r>
            <a:r>
              <a:rPr sz="2900" spc="195" dirty="0">
                <a:latin typeface="Calibri"/>
                <a:cs typeface="Calibri"/>
              </a:rPr>
              <a:t>x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15" dirty="0">
                <a:latin typeface="Calibri"/>
                <a:cs typeface="Calibri"/>
              </a:rPr>
              <a:t>r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5" dirty="0">
                <a:latin typeface="Calibri"/>
                <a:cs typeface="Calibri"/>
              </a:rPr>
              <a:t>l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-204" dirty="0">
                <a:latin typeface="Calibri"/>
                <a:cs typeface="Calibri"/>
              </a:rPr>
              <a:t>w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15" dirty="0">
                <a:latin typeface="Calibri"/>
                <a:cs typeface="Calibri"/>
              </a:rPr>
              <a:t>r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150" dirty="0">
                <a:latin typeface="Calibri"/>
                <a:cs typeface="Calibri"/>
              </a:rPr>
              <a:t>d</a:t>
            </a:r>
            <a:endParaRPr sz="2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50"/>
              </a:spcBef>
              <a:tabLst>
                <a:tab pos="1929130" algn="l"/>
              </a:tabLst>
            </a:pPr>
            <a:r>
              <a:rPr sz="2900" spc="350" dirty="0">
                <a:latin typeface="Calibri"/>
                <a:cs typeface="Calibri"/>
              </a:rPr>
              <a:t>A</a:t>
            </a:r>
            <a:r>
              <a:rPr sz="2900" spc="-145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-100" dirty="0">
                <a:latin typeface="Calibri"/>
                <a:cs typeface="Calibri"/>
              </a:rPr>
              <a:t>r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90" dirty="0">
                <a:latin typeface="Calibri"/>
                <a:cs typeface="Calibri"/>
              </a:rPr>
              <a:t>f</a:t>
            </a:r>
            <a:r>
              <a:rPr sz="2900" dirty="0">
                <a:latin typeface="Calibri"/>
                <a:cs typeface="Calibri"/>
              </a:rPr>
              <a:t>	</a:t>
            </a:r>
            <a:r>
              <a:rPr sz="2900" spc="-45" dirty="0">
                <a:latin typeface="Calibri"/>
                <a:cs typeface="Calibri"/>
              </a:rPr>
              <a:t>v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60" dirty="0">
                <a:latin typeface="Calibri"/>
                <a:cs typeface="Calibri"/>
              </a:rPr>
              <a:t>e</a:t>
            </a:r>
            <a:r>
              <a:rPr sz="2900" spc="-140" dirty="0">
                <a:latin typeface="Calibri"/>
                <a:cs typeface="Calibri"/>
              </a:rPr>
              <a:t>w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315" dirty="0">
                <a:latin typeface="Calibri"/>
                <a:cs typeface="Calibri"/>
              </a:rPr>
              <a:t>g</a:t>
            </a:r>
            <a:r>
              <a:rPr sz="2900" spc="6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e</a:t>
            </a:r>
            <a:r>
              <a:rPr sz="2900" spc="195" dirty="0">
                <a:latin typeface="Calibri"/>
                <a:cs typeface="Calibri"/>
              </a:rPr>
              <a:t>x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0" dirty="0">
                <a:latin typeface="Calibri"/>
                <a:cs typeface="Calibri"/>
              </a:rPr>
              <a:t>r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5" dirty="0">
                <a:latin typeface="Calibri"/>
                <a:cs typeface="Calibri"/>
              </a:rPr>
              <a:t>l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180" dirty="0">
                <a:latin typeface="Calibri"/>
                <a:cs typeface="Calibri"/>
              </a:rPr>
              <a:t>g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120" dirty="0">
                <a:latin typeface="Calibri"/>
                <a:cs typeface="Calibri"/>
              </a:rPr>
              <a:t>z</a:t>
            </a:r>
            <a:r>
              <a:rPr sz="2900" spc="215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10" dirty="0">
                <a:latin typeface="Calibri"/>
                <a:cs typeface="Calibri"/>
              </a:rPr>
              <a:t>n</a:t>
            </a:r>
            <a:endParaRPr sz="2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9"/>
              </a:spcBef>
              <a:tabLst>
                <a:tab pos="1482090" algn="l"/>
              </a:tabLst>
            </a:pPr>
            <a:r>
              <a:rPr sz="2900" spc="-170" dirty="0">
                <a:latin typeface="Calibri"/>
                <a:cs typeface="Calibri"/>
              </a:rPr>
              <a:t>s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dirty="0">
                <a:latin typeface="Calibri"/>
                <a:cs typeface="Calibri"/>
              </a:rPr>
              <a:t>c</a:t>
            </a:r>
            <a:r>
              <a:rPr sz="2900" spc="10" dirty="0">
                <a:latin typeface="Calibri"/>
                <a:cs typeface="Calibri"/>
              </a:rPr>
              <a:t>h</a:t>
            </a:r>
            <a:r>
              <a:rPr sz="2900" spc="-15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90" dirty="0">
                <a:latin typeface="Calibri"/>
                <a:cs typeface="Calibri"/>
              </a:rPr>
              <a:t>f</a:t>
            </a:r>
            <a:r>
              <a:rPr sz="2900" dirty="0">
                <a:latin typeface="Calibri"/>
                <a:cs typeface="Calibri"/>
              </a:rPr>
              <a:t>	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250" dirty="0">
                <a:latin typeface="Calibri"/>
                <a:cs typeface="Calibri"/>
              </a:rPr>
              <a:t>u</a:t>
            </a:r>
            <a:r>
              <a:rPr sz="2900" spc="-50" dirty="0">
                <a:latin typeface="Calibri"/>
                <a:cs typeface="Calibri"/>
              </a:rPr>
              <a:t>rr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275" dirty="0">
                <a:latin typeface="Calibri"/>
                <a:cs typeface="Calibri"/>
              </a:rPr>
              <a:t>t</a:t>
            </a:r>
            <a:r>
              <a:rPr sz="2900" spc="22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380" dirty="0">
                <a:latin typeface="Calibri"/>
                <a:cs typeface="Calibri"/>
              </a:rPr>
              <a:t>m</a:t>
            </a:r>
            <a:r>
              <a:rPr sz="2900" spc="-5" dirty="0">
                <a:latin typeface="Calibri"/>
                <a:cs typeface="Calibri"/>
              </a:rPr>
              <a:t>e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229" dirty="0">
                <a:latin typeface="Calibri"/>
                <a:cs typeface="Calibri"/>
              </a:rPr>
              <a:t>g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315" dirty="0">
                <a:latin typeface="Calibri"/>
                <a:cs typeface="Calibri"/>
              </a:rPr>
              <a:t>g</a:t>
            </a:r>
            <a:r>
              <a:rPr sz="2900" spc="45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80" dirty="0">
                <a:latin typeface="Calibri"/>
                <a:cs typeface="Calibri"/>
              </a:rPr>
              <a:t>d</a:t>
            </a:r>
            <a:r>
              <a:rPr sz="2900" spc="25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140" dirty="0">
                <a:latin typeface="Calibri"/>
                <a:cs typeface="Calibri"/>
              </a:rPr>
              <a:t> 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70" dirty="0">
                <a:latin typeface="Calibri"/>
                <a:cs typeface="Calibri"/>
              </a:rPr>
              <a:t>ss</a:t>
            </a:r>
            <a:r>
              <a:rPr sz="2900" spc="-250" dirty="0">
                <a:latin typeface="Calibri"/>
                <a:cs typeface="Calibri"/>
              </a:rPr>
              <a:t>u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5" dirty="0"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  <a:p>
            <a:pPr marL="12700" marR="1575435">
              <a:lnSpc>
                <a:spcPct val="150100"/>
              </a:lnSpc>
              <a:spcBef>
                <a:spcPts val="695"/>
              </a:spcBef>
            </a:pPr>
            <a:r>
              <a:rPr sz="2900" spc="-30" dirty="0">
                <a:latin typeface="Calibri"/>
                <a:cs typeface="Calibri"/>
              </a:rPr>
              <a:t>D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285" dirty="0">
                <a:latin typeface="Calibri"/>
                <a:cs typeface="Calibri"/>
              </a:rPr>
              <a:t>a</a:t>
            </a:r>
            <a:r>
              <a:rPr sz="2900" spc="60" dirty="0">
                <a:latin typeface="Calibri"/>
                <a:cs typeface="Calibri"/>
              </a:rPr>
              <a:t> 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30" dirty="0">
                <a:latin typeface="Calibri"/>
                <a:cs typeface="Calibri"/>
              </a:rPr>
              <a:t>ll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75" dirty="0">
                <a:latin typeface="Calibri"/>
                <a:cs typeface="Calibri"/>
              </a:rPr>
              <a:t>d</a:t>
            </a:r>
            <a:r>
              <a:rPr sz="2900" spc="165" dirty="0">
                <a:latin typeface="Calibri"/>
                <a:cs typeface="Calibri"/>
              </a:rPr>
              <a:t>,</a:t>
            </a:r>
            <a:r>
              <a:rPr sz="2900" spc="-13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180" dirty="0">
                <a:latin typeface="Calibri"/>
                <a:cs typeface="Calibri"/>
              </a:rPr>
              <a:t>g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120" dirty="0">
                <a:latin typeface="Calibri"/>
                <a:cs typeface="Calibri"/>
              </a:rPr>
              <a:t>z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80" dirty="0">
                <a:latin typeface="Calibri"/>
                <a:cs typeface="Calibri"/>
              </a:rPr>
              <a:t>d</a:t>
            </a:r>
            <a:r>
              <a:rPr sz="2900" spc="165" dirty="0">
                <a:latin typeface="Calibri"/>
                <a:cs typeface="Calibri"/>
              </a:rPr>
              <a:t>,</a:t>
            </a:r>
            <a:r>
              <a:rPr sz="2900" spc="-150" dirty="0">
                <a:latin typeface="Calibri"/>
                <a:cs typeface="Calibri"/>
              </a:rPr>
              <a:t> 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40" dirty="0">
                <a:latin typeface="Calibri"/>
                <a:cs typeface="Calibri"/>
              </a:rPr>
              <a:t>g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120" dirty="0">
                <a:latin typeface="Calibri"/>
                <a:cs typeface="Calibri"/>
              </a:rPr>
              <a:t>z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80" dirty="0">
                <a:latin typeface="Calibri"/>
                <a:cs typeface="Calibri"/>
              </a:rPr>
              <a:t>d</a:t>
            </a:r>
            <a:r>
              <a:rPr sz="2900" spc="165" dirty="0">
                <a:latin typeface="Calibri"/>
                <a:cs typeface="Calibri"/>
              </a:rPr>
              <a:t>,</a:t>
            </a:r>
            <a:r>
              <a:rPr sz="2900" spc="15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10" dirty="0">
                <a:latin typeface="Calibri"/>
                <a:cs typeface="Calibri"/>
              </a:rPr>
              <a:t>cc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-335" dirty="0">
                <a:latin typeface="Calibri"/>
                <a:cs typeface="Calibri"/>
              </a:rPr>
              <a:t>m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4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05" dirty="0">
                <a:latin typeface="Calibri"/>
                <a:cs typeface="Calibri"/>
              </a:rPr>
              <a:t>v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215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150" dirty="0">
                <a:latin typeface="Calibri"/>
                <a:cs typeface="Calibri"/>
              </a:rPr>
              <a:t>d</a:t>
            </a:r>
            <a:endParaRPr sz="2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5004" y="171001"/>
            <a:ext cx="5387340" cy="1143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2258060" algn="l"/>
              </a:tabLst>
            </a:pPr>
            <a:r>
              <a:rPr sz="4000" spc="-380" dirty="0"/>
              <a:t>“</a:t>
            </a:r>
            <a:r>
              <a:rPr sz="4000" spc="95" dirty="0"/>
              <a:t>A</a:t>
            </a:r>
            <a:r>
              <a:rPr sz="4000" spc="-70" dirty="0"/>
              <a:t>r</a:t>
            </a:r>
            <a:r>
              <a:rPr sz="4000" dirty="0"/>
              <a:t>e</a:t>
            </a:r>
            <a:r>
              <a:rPr sz="4000" spc="290" dirty="0"/>
              <a:t>a</a:t>
            </a:r>
            <a:r>
              <a:rPr sz="4000" spc="-235" dirty="0"/>
              <a:t>s</a:t>
            </a:r>
            <a:r>
              <a:rPr sz="4000" spc="155" dirty="0"/>
              <a:t>”</a:t>
            </a:r>
            <a:r>
              <a:rPr sz="4000" spc="-85" dirty="0"/>
              <a:t> </a:t>
            </a:r>
            <a:r>
              <a:rPr sz="4000" spc="-114" dirty="0"/>
              <a:t>o</a:t>
            </a:r>
            <a:r>
              <a:rPr sz="4000" spc="-125" dirty="0"/>
              <a:t>f</a:t>
            </a:r>
            <a:r>
              <a:rPr sz="4000" dirty="0"/>
              <a:t>	</a:t>
            </a:r>
            <a:r>
              <a:rPr sz="4000" spc="-265" dirty="0"/>
              <a:t>t</a:t>
            </a:r>
            <a:r>
              <a:rPr sz="4000" spc="-350" dirty="0"/>
              <a:t>h</a:t>
            </a:r>
            <a:r>
              <a:rPr sz="4000" spc="80" dirty="0"/>
              <a:t>e</a:t>
            </a:r>
            <a:r>
              <a:rPr sz="4000" spc="120" dirty="0"/>
              <a:t> </a:t>
            </a:r>
            <a:r>
              <a:rPr sz="4000" spc="-204" dirty="0"/>
              <a:t>E</a:t>
            </a:r>
            <a:r>
              <a:rPr sz="4000" spc="-350" dirty="0"/>
              <a:t>n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60" dirty="0"/>
              <a:t>r</a:t>
            </a:r>
            <a:r>
              <a:rPr sz="4000" spc="-114" dirty="0"/>
              <a:t>o</a:t>
            </a:r>
            <a:r>
              <a:rPr sz="4000" spc="-350" dirty="0"/>
              <a:t>n</a:t>
            </a:r>
            <a:r>
              <a:rPr sz="4000" spc="-535" dirty="0"/>
              <a:t>m</a:t>
            </a:r>
            <a:r>
              <a:rPr sz="4000" dirty="0"/>
              <a:t>e</a:t>
            </a:r>
            <a:r>
              <a:rPr sz="4000" spc="-350" dirty="0"/>
              <a:t>n</a:t>
            </a:r>
            <a:r>
              <a:rPr sz="4000" spc="-385" dirty="0"/>
              <a:t>t</a:t>
            </a:r>
            <a:endParaRPr sz="4000"/>
          </a:p>
          <a:p>
            <a:pPr marL="53975" algn="ctr">
              <a:lnSpc>
                <a:spcPct val="100000"/>
              </a:lnSpc>
            </a:pPr>
            <a:r>
              <a:rPr sz="4000" spc="-135" dirty="0"/>
              <a:t>I</a:t>
            </a:r>
            <a:r>
              <a:rPr sz="4000" spc="-355" dirty="0"/>
              <a:t>n</a:t>
            </a:r>
            <a:r>
              <a:rPr sz="4000" spc="30" dirty="0"/>
              <a:t>f</a:t>
            </a:r>
            <a:r>
              <a:rPr sz="4000" spc="-114" dirty="0"/>
              <a:t>o</a:t>
            </a:r>
            <a:r>
              <a:rPr sz="4000" spc="20" dirty="0"/>
              <a:t>r</a:t>
            </a:r>
            <a:r>
              <a:rPr sz="4000" spc="-535" dirty="0"/>
              <a:t>m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05" dirty="0"/>
              <a:t>o</a:t>
            </a:r>
            <a:r>
              <a:rPr sz="4000" spc="5" dirty="0"/>
              <a:t>n</a:t>
            </a:r>
            <a:r>
              <a:rPr sz="4000" spc="-165" dirty="0"/>
              <a:t> </a:t>
            </a:r>
            <a:r>
              <a:rPr sz="4000" spc="275" dirty="0"/>
              <a:t>C</a:t>
            </a:r>
            <a:r>
              <a:rPr sz="4000" spc="290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25" dirty="0"/>
              <a:t>g</a:t>
            </a:r>
            <a:r>
              <a:rPr sz="4000" spc="-114" dirty="0"/>
              <a:t>o</a:t>
            </a:r>
            <a:r>
              <a:rPr sz="4000" spc="-60" dirty="0"/>
              <a:t>r</a:t>
            </a:r>
            <a:r>
              <a:rPr sz="4000" spc="-45" dirty="0"/>
              <a:t>i</a:t>
            </a:r>
            <a:r>
              <a:rPr sz="4000" dirty="0"/>
              <a:t>e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765554" y="1602486"/>
            <a:ext cx="5828030" cy="581025"/>
          </a:xfrm>
          <a:custGeom>
            <a:avLst/>
            <a:gdLst/>
            <a:ahLst/>
            <a:cxnLst/>
            <a:rect l="l" t="t" r="r" b="b"/>
            <a:pathLst>
              <a:path w="5828030" h="581025">
                <a:moveTo>
                  <a:pt x="5827776" y="0"/>
                </a:moveTo>
                <a:lnTo>
                  <a:pt x="290321" y="0"/>
                </a:lnTo>
                <a:lnTo>
                  <a:pt x="0" y="290322"/>
                </a:lnTo>
                <a:lnTo>
                  <a:pt x="290321" y="580643"/>
                </a:lnTo>
                <a:lnTo>
                  <a:pt x="5827776" y="580643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75994" y="1602486"/>
            <a:ext cx="580644" cy="5806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5994" y="1602486"/>
            <a:ext cx="581025" cy="581025"/>
          </a:xfrm>
          <a:custGeom>
            <a:avLst/>
            <a:gdLst/>
            <a:ahLst/>
            <a:cxnLst/>
            <a:rect l="l" t="t" r="r" b="b"/>
            <a:pathLst>
              <a:path w="581025" h="581025">
                <a:moveTo>
                  <a:pt x="0" y="290322"/>
                </a:moveTo>
                <a:lnTo>
                  <a:pt x="3798" y="243215"/>
                </a:lnTo>
                <a:lnTo>
                  <a:pt x="14794" y="198534"/>
                </a:lnTo>
                <a:lnTo>
                  <a:pt x="32393" y="156875"/>
                </a:lnTo>
                <a:lnTo>
                  <a:pt x="55997" y="118835"/>
                </a:lnTo>
                <a:lnTo>
                  <a:pt x="85010" y="85010"/>
                </a:lnTo>
                <a:lnTo>
                  <a:pt x="118835" y="55997"/>
                </a:lnTo>
                <a:lnTo>
                  <a:pt x="156875" y="32393"/>
                </a:lnTo>
                <a:lnTo>
                  <a:pt x="198534" y="14794"/>
                </a:lnTo>
                <a:lnTo>
                  <a:pt x="243215" y="3798"/>
                </a:lnTo>
                <a:lnTo>
                  <a:pt x="290322" y="0"/>
                </a:lnTo>
                <a:lnTo>
                  <a:pt x="314141" y="961"/>
                </a:lnTo>
                <a:lnTo>
                  <a:pt x="360109" y="8434"/>
                </a:lnTo>
                <a:lnTo>
                  <a:pt x="403353" y="22806"/>
                </a:lnTo>
                <a:lnTo>
                  <a:pt x="443278" y="43482"/>
                </a:lnTo>
                <a:lnTo>
                  <a:pt x="479285" y="69865"/>
                </a:lnTo>
                <a:lnTo>
                  <a:pt x="510778" y="101358"/>
                </a:lnTo>
                <a:lnTo>
                  <a:pt x="537161" y="137365"/>
                </a:lnTo>
                <a:lnTo>
                  <a:pt x="557837" y="177290"/>
                </a:lnTo>
                <a:lnTo>
                  <a:pt x="572209" y="220534"/>
                </a:lnTo>
                <a:lnTo>
                  <a:pt x="579682" y="266502"/>
                </a:lnTo>
                <a:lnTo>
                  <a:pt x="580644" y="290322"/>
                </a:lnTo>
                <a:lnTo>
                  <a:pt x="579682" y="314141"/>
                </a:lnTo>
                <a:lnTo>
                  <a:pt x="572209" y="360109"/>
                </a:lnTo>
                <a:lnTo>
                  <a:pt x="557837" y="403353"/>
                </a:lnTo>
                <a:lnTo>
                  <a:pt x="537161" y="443278"/>
                </a:lnTo>
                <a:lnTo>
                  <a:pt x="510778" y="479285"/>
                </a:lnTo>
                <a:lnTo>
                  <a:pt x="479285" y="510778"/>
                </a:lnTo>
                <a:lnTo>
                  <a:pt x="443278" y="537161"/>
                </a:lnTo>
                <a:lnTo>
                  <a:pt x="403353" y="557837"/>
                </a:lnTo>
                <a:lnTo>
                  <a:pt x="360109" y="572209"/>
                </a:lnTo>
                <a:lnTo>
                  <a:pt x="314141" y="579682"/>
                </a:lnTo>
                <a:lnTo>
                  <a:pt x="290322" y="580643"/>
                </a:lnTo>
                <a:lnTo>
                  <a:pt x="266502" y="579682"/>
                </a:lnTo>
                <a:lnTo>
                  <a:pt x="220534" y="572209"/>
                </a:lnTo>
                <a:lnTo>
                  <a:pt x="177290" y="557837"/>
                </a:lnTo>
                <a:lnTo>
                  <a:pt x="137365" y="537161"/>
                </a:lnTo>
                <a:lnTo>
                  <a:pt x="101358" y="510778"/>
                </a:lnTo>
                <a:lnTo>
                  <a:pt x="69865" y="479285"/>
                </a:lnTo>
                <a:lnTo>
                  <a:pt x="43482" y="443278"/>
                </a:lnTo>
                <a:lnTo>
                  <a:pt x="22806" y="403353"/>
                </a:lnTo>
                <a:lnTo>
                  <a:pt x="8434" y="360109"/>
                </a:lnTo>
                <a:lnTo>
                  <a:pt x="961" y="314141"/>
                </a:lnTo>
                <a:lnTo>
                  <a:pt x="0" y="29032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65554" y="2355342"/>
            <a:ext cx="5828030" cy="581025"/>
          </a:xfrm>
          <a:custGeom>
            <a:avLst/>
            <a:gdLst/>
            <a:ahLst/>
            <a:cxnLst/>
            <a:rect l="l" t="t" r="r" b="b"/>
            <a:pathLst>
              <a:path w="5828030" h="581025">
                <a:moveTo>
                  <a:pt x="5827776" y="0"/>
                </a:moveTo>
                <a:lnTo>
                  <a:pt x="290321" y="0"/>
                </a:lnTo>
                <a:lnTo>
                  <a:pt x="0" y="290322"/>
                </a:lnTo>
                <a:lnTo>
                  <a:pt x="290321" y="580644"/>
                </a:lnTo>
                <a:lnTo>
                  <a:pt x="5827776" y="580644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75994" y="2355342"/>
            <a:ext cx="580644" cy="5806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5994" y="2355342"/>
            <a:ext cx="581025" cy="581025"/>
          </a:xfrm>
          <a:custGeom>
            <a:avLst/>
            <a:gdLst/>
            <a:ahLst/>
            <a:cxnLst/>
            <a:rect l="l" t="t" r="r" b="b"/>
            <a:pathLst>
              <a:path w="581025" h="581025">
                <a:moveTo>
                  <a:pt x="0" y="290322"/>
                </a:moveTo>
                <a:lnTo>
                  <a:pt x="3798" y="243215"/>
                </a:lnTo>
                <a:lnTo>
                  <a:pt x="14794" y="198534"/>
                </a:lnTo>
                <a:lnTo>
                  <a:pt x="32393" y="156875"/>
                </a:lnTo>
                <a:lnTo>
                  <a:pt x="55997" y="118835"/>
                </a:lnTo>
                <a:lnTo>
                  <a:pt x="85010" y="85010"/>
                </a:lnTo>
                <a:lnTo>
                  <a:pt x="118835" y="55997"/>
                </a:lnTo>
                <a:lnTo>
                  <a:pt x="156875" y="32393"/>
                </a:lnTo>
                <a:lnTo>
                  <a:pt x="198534" y="14794"/>
                </a:lnTo>
                <a:lnTo>
                  <a:pt x="243215" y="3798"/>
                </a:lnTo>
                <a:lnTo>
                  <a:pt x="290322" y="0"/>
                </a:lnTo>
                <a:lnTo>
                  <a:pt x="314141" y="961"/>
                </a:lnTo>
                <a:lnTo>
                  <a:pt x="360109" y="8434"/>
                </a:lnTo>
                <a:lnTo>
                  <a:pt x="403353" y="22806"/>
                </a:lnTo>
                <a:lnTo>
                  <a:pt x="443278" y="43482"/>
                </a:lnTo>
                <a:lnTo>
                  <a:pt x="479285" y="69865"/>
                </a:lnTo>
                <a:lnTo>
                  <a:pt x="510778" y="101358"/>
                </a:lnTo>
                <a:lnTo>
                  <a:pt x="537161" y="137365"/>
                </a:lnTo>
                <a:lnTo>
                  <a:pt x="557837" y="177290"/>
                </a:lnTo>
                <a:lnTo>
                  <a:pt x="572209" y="220534"/>
                </a:lnTo>
                <a:lnTo>
                  <a:pt x="579682" y="266502"/>
                </a:lnTo>
                <a:lnTo>
                  <a:pt x="580644" y="290322"/>
                </a:lnTo>
                <a:lnTo>
                  <a:pt x="579682" y="314141"/>
                </a:lnTo>
                <a:lnTo>
                  <a:pt x="572209" y="360109"/>
                </a:lnTo>
                <a:lnTo>
                  <a:pt x="557837" y="403353"/>
                </a:lnTo>
                <a:lnTo>
                  <a:pt x="537161" y="443278"/>
                </a:lnTo>
                <a:lnTo>
                  <a:pt x="510778" y="479285"/>
                </a:lnTo>
                <a:lnTo>
                  <a:pt x="479285" y="510778"/>
                </a:lnTo>
                <a:lnTo>
                  <a:pt x="443278" y="537161"/>
                </a:lnTo>
                <a:lnTo>
                  <a:pt x="403353" y="557837"/>
                </a:lnTo>
                <a:lnTo>
                  <a:pt x="360109" y="572209"/>
                </a:lnTo>
                <a:lnTo>
                  <a:pt x="314141" y="579682"/>
                </a:lnTo>
                <a:lnTo>
                  <a:pt x="290322" y="580644"/>
                </a:lnTo>
                <a:lnTo>
                  <a:pt x="266502" y="579682"/>
                </a:lnTo>
                <a:lnTo>
                  <a:pt x="220534" y="572209"/>
                </a:lnTo>
                <a:lnTo>
                  <a:pt x="177290" y="557837"/>
                </a:lnTo>
                <a:lnTo>
                  <a:pt x="137365" y="537161"/>
                </a:lnTo>
                <a:lnTo>
                  <a:pt x="101358" y="510778"/>
                </a:lnTo>
                <a:lnTo>
                  <a:pt x="69865" y="479285"/>
                </a:lnTo>
                <a:lnTo>
                  <a:pt x="43482" y="443278"/>
                </a:lnTo>
                <a:lnTo>
                  <a:pt x="22806" y="403353"/>
                </a:lnTo>
                <a:lnTo>
                  <a:pt x="8434" y="360109"/>
                </a:lnTo>
                <a:lnTo>
                  <a:pt x="961" y="314141"/>
                </a:lnTo>
                <a:lnTo>
                  <a:pt x="0" y="29032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65554" y="3109722"/>
            <a:ext cx="5828030" cy="581025"/>
          </a:xfrm>
          <a:custGeom>
            <a:avLst/>
            <a:gdLst/>
            <a:ahLst/>
            <a:cxnLst/>
            <a:rect l="l" t="t" r="r" b="b"/>
            <a:pathLst>
              <a:path w="5828030" h="581025">
                <a:moveTo>
                  <a:pt x="5827776" y="0"/>
                </a:moveTo>
                <a:lnTo>
                  <a:pt x="290321" y="0"/>
                </a:lnTo>
                <a:lnTo>
                  <a:pt x="0" y="290322"/>
                </a:lnTo>
                <a:lnTo>
                  <a:pt x="290321" y="580644"/>
                </a:lnTo>
                <a:lnTo>
                  <a:pt x="5827776" y="580644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75994" y="3109722"/>
            <a:ext cx="580644" cy="5806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75994" y="3109722"/>
            <a:ext cx="581025" cy="581025"/>
          </a:xfrm>
          <a:custGeom>
            <a:avLst/>
            <a:gdLst/>
            <a:ahLst/>
            <a:cxnLst/>
            <a:rect l="l" t="t" r="r" b="b"/>
            <a:pathLst>
              <a:path w="581025" h="581025">
                <a:moveTo>
                  <a:pt x="0" y="290322"/>
                </a:moveTo>
                <a:lnTo>
                  <a:pt x="3798" y="243215"/>
                </a:lnTo>
                <a:lnTo>
                  <a:pt x="14794" y="198534"/>
                </a:lnTo>
                <a:lnTo>
                  <a:pt x="32393" y="156875"/>
                </a:lnTo>
                <a:lnTo>
                  <a:pt x="55997" y="118835"/>
                </a:lnTo>
                <a:lnTo>
                  <a:pt x="85010" y="85010"/>
                </a:lnTo>
                <a:lnTo>
                  <a:pt x="118835" y="55997"/>
                </a:lnTo>
                <a:lnTo>
                  <a:pt x="156875" y="32393"/>
                </a:lnTo>
                <a:lnTo>
                  <a:pt x="198534" y="14794"/>
                </a:lnTo>
                <a:lnTo>
                  <a:pt x="243215" y="3798"/>
                </a:lnTo>
                <a:lnTo>
                  <a:pt x="290322" y="0"/>
                </a:lnTo>
                <a:lnTo>
                  <a:pt x="314141" y="961"/>
                </a:lnTo>
                <a:lnTo>
                  <a:pt x="360109" y="8434"/>
                </a:lnTo>
                <a:lnTo>
                  <a:pt x="403353" y="22806"/>
                </a:lnTo>
                <a:lnTo>
                  <a:pt x="443278" y="43482"/>
                </a:lnTo>
                <a:lnTo>
                  <a:pt x="479285" y="69865"/>
                </a:lnTo>
                <a:lnTo>
                  <a:pt x="510778" y="101358"/>
                </a:lnTo>
                <a:lnTo>
                  <a:pt x="537161" y="137365"/>
                </a:lnTo>
                <a:lnTo>
                  <a:pt x="557837" y="177290"/>
                </a:lnTo>
                <a:lnTo>
                  <a:pt x="572209" y="220534"/>
                </a:lnTo>
                <a:lnTo>
                  <a:pt x="579682" y="266502"/>
                </a:lnTo>
                <a:lnTo>
                  <a:pt x="580644" y="290322"/>
                </a:lnTo>
                <a:lnTo>
                  <a:pt x="579682" y="314141"/>
                </a:lnTo>
                <a:lnTo>
                  <a:pt x="572209" y="360109"/>
                </a:lnTo>
                <a:lnTo>
                  <a:pt x="557837" y="403353"/>
                </a:lnTo>
                <a:lnTo>
                  <a:pt x="537161" y="443278"/>
                </a:lnTo>
                <a:lnTo>
                  <a:pt x="510778" y="479285"/>
                </a:lnTo>
                <a:lnTo>
                  <a:pt x="479285" y="510778"/>
                </a:lnTo>
                <a:lnTo>
                  <a:pt x="443278" y="537161"/>
                </a:lnTo>
                <a:lnTo>
                  <a:pt x="403353" y="557837"/>
                </a:lnTo>
                <a:lnTo>
                  <a:pt x="360109" y="572209"/>
                </a:lnTo>
                <a:lnTo>
                  <a:pt x="314141" y="579682"/>
                </a:lnTo>
                <a:lnTo>
                  <a:pt x="290322" y="580644"/>
                </a:lnTo>
                <a:lnTo>
                  <a:pt x="266502" y="579682"/>
                </a:lnTo>
                <a:lnTo>
                  <a:pt x="220534" y="572209"/>
                </a:lnTo>
                <a:lnTo>
                  <a:pt x="177290" y="557837"/>
                </a:lnTo>
                <a:lnTo>
                  <a:pt x="137365" y="537161"/>
                </a:lnTo>
                <a:lnTo>
                  <a:pt x="101358" y="510778"/>
                </a:lnTo>
                <a:lnTo>
                  <a:pt x="69865" y="479285"/>
                </a:lnTo>
                <a:lnTo>
                  <a:pt x="43482" y="443278"/>
                </a:lnTo>
                <a:lnTo>
                  <a:pt x="22806" y="403353"/>
                </a:lnTo>
                <a:lnTo>
                  <a:pt x="8434" y="360109"/>
                </a:lnTo>
                <a:lnTo>
                  <a:pt x="961" y="314141"/>
                </a:lnTo>
                <a:lnTo>
                  <a:pt x="0" y="29032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65554" y="3864102"/>
            <a:ext cx="5828030" cy="579120"/>
          </a:xfrm>
          <a:custGeom>
            <a:avLst/>
            <a:gdLst/>
            <a:ahLst/>
            <a:cxnLst/>
            <a:rect l="l" t="t" r="r" b="b"/>
            <a:pathLst>
              <a:path w="5828030" h="579120">
                <a:moveTo>
                  <a:pt x="5827776" y="0"/>
                </a:moveTo>
                <a:lnTo>
                  <a:pt x="289559" y="0"/>
                </a:lnTo>
                <a:lnTo>
                  <a:pt x="0" y="289560"/>
                </a:lnTo>
                <a:lnTo>
                  <a:pt x="289559" y="579120"/>
                </a:lnTo>
                <a:lnTo>
                  <a:pt x="5827776" y="579120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75994" y="3864102"/>
            <a:ext cx="580644" cy="5791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75994" y="3864102"/>
            <a:ext cx="581025" cy="579120"/>
          </a:xfrm>
          <a:custGeom>
            <a:avLst/>
            <a:gdLst/>
            <a:ahLst/>
            <a:cxnLst/>
            <a:rect l="l" t="t" r="r" b="b"/>
            <a:pathLst>
              <a:path w="581025" h="579120">
                <a:moveTo>
                  <a:pt x="0" y="289560"/>
                </a:moveTo>
                <a:lnTo>
                  <a:pt x="3798" y="242598"/>
                </a:lnTo>
                <a:lnTo>
                  <a:pt x="14794" y="198046"/>
                </a:lnTo>
                <a:lnTo>
                  <a:pt x="32393" y="156502"/>
                </a:lnTo>
                <a:lnTo>
                  <a:pt x="55997" y="118561"/>
                </a:lnTo>
                <a:lnTo>
                  <a:pt x="85010" y="84820"/>
                </a:lnTo>
                <a:lnTo>
                  <a:pt x="118835" y="55875"/>
                </a:lnTo>
                <a:lnTo>
                  <a:pt x="156875" y="32325"/>
                </a:lnTo>
                <a:lnTo>
                  <a:pt x="198534" y="14764"/>
                </a:lnTo>
                <a:lnTo>
                  <a:pt x="243215" y="3790"/>
                </a:lnTo>
                <a:lnTo>
                  <a:pt x="290322" y="0"/>
                </a:lnTo>
                <a:lnTo>
                  <a:pt x="314141" y="960"/>
                </a:lnTo>
                <a:lnTo>
                  <a:pt x="360109" y="8416"/>
                </a:lnTo>
                <a:lnTo>
                  <a:pt x="403353" y="22758"/>
                </a:lnTo>
                <a:lnTo>
                  <a:pt x="443278" y="43389"/>
                </a:lnTo>
                <a:lnTo>
                  <a:pt x="479285" y="69711"/>
                </a:lnTo>
                <a:lnTo>
                  <a:pt x="510778" y="101128"/>
                </a:lnTo>
                <a:lnTo>
                  <a:pt x="537161" y="137043"/>
                </a:lnTo>
                <a:lnTo>
                  <a:pt x="557837" y="176861"/>
                </a:lnTo>
                <a:lnTo>
                  <a:pt x="572209" y="219984"/>
                </a:lnTo>
                <a:lnTo>
                  <a:pt x="579682" y="265815"/>
                </a:lnTo>
                <a:lnTo>
                  <a:pt x="580644" y="289560"/>
                </a:lnTo>
                <a:lnTo>
                  <a:pt x="579682" y="313304"/>
                </a:lnTo>
                <a:lnTo>
                  <a:pt x="572209" y="359135"/>
                </a:lnTo>
                <a:lnTo>
                  <a:pt x="557837" y="402258"/>
                </a:lnTo>
                <a:lnTo>
                  <a:pt x="537161" y="442076"/>
                </a:lnTo>
                <a:lnTo>
                  <a:pt x="510778" y="477991"/>
                </a:lnTo>
                <a:lnTo>
                  <a:pt x="479285" y="509408"/>
                </a:lnTo>
                <a:lnTo>
                  <a:pt x="443278" y="535730"/>
                </a:lnTo>
                <a:lnTo>
                  <a:pt x="403353" y="556361"/>
                </a:lnTo>
                <a:lnTo>
                  <a:pt x="360109" y="570703"/>
                </a:lnTo>
                <a:lnTo>
                  <a:pt x="314141" y="578159"/>
                </a:lnTo>
                <a:lnTo>
                  <a:pt x="290322" y="579120"/>
                </a:lnTo>
                <a:lnTo>
                  <a:pt x="266502" y="578159"/>
                </a:lnTo>
                <a:lnTo>
                  <a:pt x="220534" y="570703"/>
                </a:lnTo>
                <a:lnTo>
                  <a:pt x="177290" y="556361"/>
                </a:lnTo>
                <a:lnTo>
                  <a:pt x="137365" y="535730"/>
                </a:lnTo>
                <a:lnTo>
                  <a:pt x="101358" y="509408"/>
                </a:lnTo>
                <a:lnTo>
                  <a:pt x="69865" y="477991"/>
                </a:lnTo>
                <a:lnTo>
                  <a:pt x="43482" y="442076"/>
                </a:lnTo>
                <a:lnTo>
                  <a:pt x="22806" y="402258"/>
                </a:lnTo>
                <a:lnTo>
                  <a:pt x="8434" y="359135"/>
                </a:lnTo>
                <a:lnTo>
                  <a:pt x="961" y="313304"/>
                </a:lnTo>
                <a:lnTo>
                  <a:pt x="0" y="289560"/>
                </a:lnTo>
                <a:close/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65554" y="4616958"/>
            <a:ext cx="5828030" cy="581025"/>
          </a:xfrm>
          <a:custGeom>
            <a:avLst/>
            <a:gdLst/>
            <a:ahLst/>
            <a:cxnLst/>
            <a:rect l="l" t="t" r="r" b="b"/>
            <a:pathLst>
              <a:path w="5828030" h="581025">
                <a:moveTo>
                  <a:pt x="5827776" y="0"/>
                </a:moveTo>
                <a:lnTo>
                  <a:pt x="290321" y="0"/>
                </a:lnTo>
                <a:lnTo>
                  <a:pt x="0" y="290322"/>
                </a:lnTo>
                <a:lnTo>
                  <a:pt x="290321" y="580644"/>
                </a:lnTo>
                <a:lnTo>
                  <a:pt x="5827776" y="580644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75994" y="4616958"/>
            <a:ext cx="580644" cy="5806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75994" y="4616958"/>
            <a:ext cx="581025" cy="581025"/>
          </a:xfrm>
          <a:custGeom>
            <a:avLst/>
            <a:gdLst/>
            <a:ahLst/>
            <a:cxnLst/>
            <a:rect l="l" t="t" r="r" b="b"/>
            <a:pathLst>
              <a:path w="581025" h="581025">
                <a:moveTo>
                  <a:pt x="0" y="290322"/>
                </a:moveTo>
                <a:lnTo>
                  <a:pt x="3798" y="243215"/>
                </a:lnTo>
                <a:lnTo>
                  <a:pt x="14794" y="198534"/>
                </a:lnTo>
                <a:lnTo>
                  <a:pt x="32393" y="156875"/>
                </a:lnTo>
                <a:lnTo>
                  <a:pt x="55997" y="118835"/>
                </a:lnTo>
                <a:lnTo>
                  <a:pt x="85010" y="85010"/>
                </a:lnTo>
                <a:lnTo>
                  <a:pt x="118835" y="55997"/>
                </a:lnTo>
                <a:lnTo>
                  <a:pt x="156875" y="32393"/>
                </a:lnTo>
                <a:lnTo>
                  <a:pt x="198534" y="14794"/>
                </a:lnTo>
                <a:lnTo>
                  <a:pt x="243215" y="3798"/>
                </a:lnTo>
                <a:lnTo>
                  <a:pt x="290322" y="0"/>
                </a:lnTo>
                <a:lnTo>
                  <a:pt x="314141" y="961"/>
                </a:lnTo>
                <a:lnTo>
                  <a:pt x="360109" y="8434"/>
                </a:lnTo>
                <a:lnTo>
                  <a:pt x="403353" y="22806"/>
                </a:lnTo>
                <a:lnTo>
                  <a:pt x="443278" y="43482"/>
                </a:lnTo>
                <a:lnTo>
                  <a:pt x="479285" y="69865"/>
                </a:lnTo>
                <a:lnTo>
                  <a:pt x="510778" y="101358"/>
                </a:lnTo>
                <a:lnTo>
                  <a:pt x="537161" y="137365"/>
                </a:lnTo>
                <a:lnTo>
                  <a:pt x="557837" y="177290"/>
                </a:lnTo>
                <a:lnTo>
                  <a:pt x="572209" y="220534"/>
                </a:lnTo>
                <a:lnTo>
                  <a:pt x="579682" y="266502"/>
                </a:lnTo>
                <a:lnTo>
                  <a:pt x="580644" y="290322"/>
                </a:lnTo>
                <a:lnTo>
                  <a:pt x="579682" y="314141"/>
                </a:lnTo>
                <a:lnTo>
                  <a:pt x="572209" y="360109"/>
                </a:lnTo>
                <a:lnTo>
                  <a:pt x="557837" y="403353"/>
                </a:lnTo>
                <a:lnTo>
                  <a:pt x="537161" y="443278"/>
                </a:lnTo>
                <a:lnTo>
                  <a:pt x="510778" y="479285"/>
                </a:lnTo>
                <a:lnTo>
                  <a:pt x="479285" y="510778"/>
                </a:lnTo>
                <a:lnTo>
                  <a:pt x="443278" y="537161"/>
                </a:lnTo>
                <a:lnTo>
                  <a:pt x="403353" y="557837"/>
                </a:lnTo>
                <a:lnTo>
                  <a:pt x="360109" y="572209"/>
                </a:lnTo>
                <a:lnTo>
                  <a:pt x="314141" y="579682"/>
                </a:lnTo>
                <a:lnTo>
                  <a:pt x="290322" y="580644"/>
                </a:lnTo>
                <a:lnTo>
                  <a:pt x="266502" y="579682"/>
                </a:lnTo>
                <a:lnTo>
                  <a:pt x="220534" y="572209"/>
                </a:lnTo>
                <a:lnTo>
                  <a:pt x="177290" y="557837"/>
                </a:lnTo>
                <a:lnTo>
                  <a:pt x="137365" y="537161"/>
                </a:lnTo>
                <a:lnTo>
                  <a:pt x="101358" y="510778"/>
                </a:lnTo>
                <a:lnTo>
                  <a:pt x="69865" y="479285"/>
                </a:lnTo>
                <a:lnTo>
                  <a:pt x="43482" y="443278"/>
                </a:lnTo>
                <a:lnTo>
                  <a:pt x="22806" y="403353"/>
                </a:lnTo>
                <a:lnTo>
                  <a:pt x="8434" y="360109"/>
                </a:lnTo>
                <a:lnTo>
                  <a:pt x="961" y="314141"/>
                </a:lnTo>
                <a:lnTo>
                  <a:pt x="0" y="29032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65554" y="5371338"/>
            <a:ext cx="5828030" cy="581025"/>
          </a:xfrm>
          <a:custGeom>
            <a:avLst/>
            <a:gdLst/>
            <a:ahLst/>
            <a:cxnLst/>
            <a:rect l="l" t="t" r="r" b="b"/>
            <a:pathLst>
              <a:path w="5828030" h="581025">
                <a:moveTo>
                  <a:pt x="5827776" y="0"/>
                </a:moveTo>
                <a:lnTo>
                  <a:pt x="290321" y="0"/>
                </a:lnTo>
                <a:lnTo>
                  <a:pt x="0" y="290322"/>
                </a:lnTo>
                <a:lnTo>
                  <a:pt x="290321" y="580644"/>
                </a:lnTo>
                <a:lnTo>
                  <a:pt x="5827776" y="580644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75994" y="5371338"/>
            <a:ext cx="580644" cy="5806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75994" y="5371338"/>
            <a:ext cx="581025" cy="581025"/>
          </a:xfrm>
          <a:custGeom>
            <a:avLst/>
            <a:gdLst/>
            <a:ahLst/>
            <a:cxnLst/>
            <a:rect l="l" t="t" r="r" b="b"/>
            <a:pathLst>
              <a:path w="581025" h="581025">
                <a:moveTo>
                  <a:pt x="0" y="290322"/>
                </a:moveTo>
                <a:lnTo>
                  <a:pt x="3798" y="243215"/>
                </a:lnTo>
                <a:lnTo>
                  <a:pt x="14794" y="198534"/>
                </a:lnTo>
                <a:lnTo>
                  <a:pt x="32393" y="156875"/>
                </a:lnTo>
                <a:lnTo>
                  <a:pt x="55997" y="118835"/>
                </a:lnTo>
                <a:lnTo>
                  <a:pt x="85010" y="85010"/>
                </a:lnTo>
                <a:lnTo>
                  <a:pt x="118835" y="55997"/>
                </a:lnTo>
                <a:lnTo>
                  <a:pt x="156875" y="32393"/>
                </a:lnTo>
                <a:lnTo>
                  <a:pt x="198534" y="14794"/>
                </a:lnTo>
                <a:lnTo>
                  <a:pt x="243215" y="3798"/>
                </a:lnTo>
                <a:lnTo>
                  <a:pt x="290322" y="0"/>
                </a:lnTo>
                <a:lnTo>
                  <a:pt x="314141" y="961"/>
                </a:lnTo>
                <a:lnTo>
                  <a:pt x="360109" y="8434"/>
                </a:lnTo>
                <a:lnTo>
                  <a:pt x="403353" y="22806"/>
                </a:lnTo>
                <a:lnTo>
                  <a:pt x="443278" y="43482"/>
                </a:lnTo>
                <a:lnTo>
                  <a:pt x="479285" y="69865"/>
                </a:lnTo>
                <a:lnTo>
                  <a:pt x="510778" y="101358"/>
                </a:lnTo>
                <a:lnTo>
                  <a:pt x="537161" y="137365"/>
                </a:lnTo>
                <a:lnTo>
                  <a:pt x="557837" y="177290"/>
                </a:lnTo>
                <a:lnTo>
                  <a:pt x="572209" y="220534"/>
                </a:lnTo>
                <a:lnTo>
                  <a:pt x="579682" y="266502"/>
                </a:lnTo>
                <a:lnTo>
                  <a:pt x="580644" y="290322"/>
                </a:lnTo>
                <a:lnTo>
                  <a:pt x="579682" y="314132"/>
                </a:lnTo>
                <a:lnTo>
                  <a:pt x="572209" y="360088"/>
                </a:lnTo>
                <a:lnTo>
                  <a:pt x="557837" y="403327"/>
                </a:lnTo>
                <a:lnTo>
                  <a:pt x="537161" y="443249"/>
                </a:lnTo>
                <a:lnTo>
                  <a:pt x="510778" y="479259"/>
                </a:lnTo>
                <a:lnTo>
                  <a:pt x="479285" y="510757"/>
                </a:lnTo>
                <a:lnTo>
                  <a:pt x="443278" y="537146"/>
                </a:lnTo>
                <a:lnTo>
                  <a:pt x="403353" y="557828"/>
                </a:lnTo>
                <a:lnTo>
                  <a:pt x="360109" y="572206"/>
                </a:lnTo>
                <a:lnTo>
                  <a:pt x="314141" y="579681"/>
                </a:lnTo>
                <a:lnTo>
                  <a:pt x="290322" y="580644"/>
                </a:lnTo>
                <a:lnTo>
                  <a:pt x="266502" y="579681"/>
                </a:lnTo>
                <a:lnTo>
                  <a:pt x="220534" y="572206"/>
                </a:lnTo>
                <a:lnTo>
                  <a:pt x="177290" y="557828"/>
                </a:lnTo>
                <a:lnTo>
                  <a:pt x="137365" y="537146"/>
                </a:lnTo>
                <a:lnTo>
                  <a:pt x="101358" y="510757"/>
                </a:lnTo>
                <a:lnTo>
                  <a:pt x="69865" y="479259"/>
                </a:lnTo>
                <a:lnTo>
                  <a:pt x="43482" y="443249"/>
                </a:lnTo>
                <a:lnTo>
                  <a:pt x="22806" y="403327"/>
                </a:lnTo>
                <a:lnTo>
                  <a:pt x="8434" y="360088"/>
                </a:lnTo>
                <a:lnTo>
                  <a:pt x="961" y="314132"/>
                </a:lnTo>
                <a:lnTo>
                  <a:pt x="0" y="29032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65554" y="6124194"/>
            <a:ext cx="5828030" cy="581025"/>
          </a:xfrm>
          <a:custGeom>
            <a:avLst/>
            <a:gdLst/>
            <a:ahLst/>
            <a:cxnLst/>
            <a:rect l="l" t="t" r="r" b="b"/>
            <a:pathLst>
              <a:path w="5828030" h="581025">
                <a:moveTo>
                  <a:pt x="5827776" y="0"/>
                </a:moveTo>
                <a:lnTo>
                  <a:pt x="290321" y="0"/>
                </a:lnTo>
                <a:lnTo>
                  <a:pt x="0" y="290321"/>
                </a:lnTo>
                <a:lnTo>
                  <a:pt x="290321" y="580643"/>
                </a:lnTo>
                <a:lnTo>
                  <a:pt x="5827776" y="580643"/>
                </a:lnTo>
                <a:lnTo>
                  <a:pt x="582777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472688" y="1707831"/>
            <a:ext cx="2628900" cy="4880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2600" spc="-33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-225" dirty="0">
                <a:solidFill>
                  <a:srgbClr val="FFFFFF"/>
                </a:solidFill>
                <a:latin typeface="Calibri"/>
                <a:cs typeface="Calibri"/>
              </a:rPr>
              <a:t>hn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spc="-6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200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-10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endParaRPr sz="2600">
              <a:latin typeface="Calibri"/>
              <a:cs typeface="Calibri"/>
            </a:endParaRPr>
          </a:p>
          <a:p>
            <a:pPr marL="12700" marR="5080" indent="635" algn="ctr">
              <a:lnSpc>
                <a:spcPct val="190300"/>
              </a:lnSpc>
            </a:pPr>
            <a:r>
              <a:rPr sz="2600" spc="10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spc="-6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10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spc="305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-229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spc="-17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-229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spc="17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l 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26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spc="-34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21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600" spc="-7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6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spc="-22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13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7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2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-16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-10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spc="295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2600" spc="-19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spc="210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600" spc="-229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spc="-4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spc="-17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spc="114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6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13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spc="-10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22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spc="-7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345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14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34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600" spc="6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spc="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spc="-17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-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-18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spc="-8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2600" spc="5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18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600" spc="-229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spc="-15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spc="-17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spc="-7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spc="-345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2600" spc="1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475994" y="6124194"/>
            <a:ext cx="580644" cy="5806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475994" y="6124194"/>
            <a:ext cx="581025" cy="581025"/>
          </a:xfrm>
          <a:custGeom>
            <a:avLst/>
            <a:gdLst/>
            <a:ahLst/>
            <a:cxnLst/>
            <a:rect l="l" t="t" r="r" b="b"/>
            <a:pathLst>
              <a:path w="581025" h="581025">
                <a:moveTo>
                  <a:pt x="0" y="290321"/>
                </a:moveTo>
                <a:lnTo>
                  <a:pt x="3798" y="243230"/>
                </a:lnTo>
                <a:lnTo>
                  <a:pt x="14794" y="198558"/>
                </a:lnTo>
                <a:lnTo>
                  <a:pt x="32393" y="156903"/>
                </a:lnTo>
                <a:lnTo>
                  <a:pt x="55997" y="118862"/>
                </a:lnTo>
                <a:lnTo>
                  <a:pt x="85010" y="85034"/>
                </a:lnTo>
                <a:lnTo>
                  <a:pt x="118835" y="56016"/>
                </a:lnTo>
                <a:lnTo>
                  <a:pt x="156875" y="32405"/>
                </a:lnTo>
                <a:lnTo>
                  <a:pt x="198534" y="14801"/>
                </a:lnTo>
                <a:lnTo>
                  <a:pt x="243215" y="3799"/>
                </a:lnTo>
                <a:lnTo>
                  <a:pt x="290322" y="0"/>
                </a:lnTo>
                <a:lnTo>
                  <a:pt x="314141" y="962"/>
                </a:lnTo>
                <a:lnTo>
                  <a:pt x="360109" y="8437"/>
                </a:lnTo>
                <a:lnTo>
                  <a:pt x="403353" y="22815"/>
                </a:lnTo>
                <a:lnTo>
                  <a:pt x="443278" y="43497"/>
                </a:lnTo>
                <a:lnTo>
                  <a:pt x="479285" y="69886"/>
                </a:lnTo>
                <a:lnTo>
                  <a:pt x="510778" y="101384"/>
                </a:lnTo>
                <a:lnTo>
                  <a:pt x="537161" y="137394"/>
                </a:lnTo>
                <a:lnTo>
                  <a:pt x="557837" y="177316"/>
                </a:lnTo>
                <a:lnTo>
                  <a:pt x="572209" y="220555"/>
                </a:lnTo>
                <a:lnTo>
                  <a:pt x="579682" y="266511"/>
                </a:lnTo>
                <a:lnTo>
                  <a:pt x="580644" y="290321"/>
                </a:lnTo>
                <a:lnTo>
                  <a:pt x="579682" y="314132"/>
                </a:lnTo>
                <a:lnTo>
                  <a:pt x="572209" y="360088"/>
                </a:lnTo>
                <a:lnTo>
                  <a:pt x="557837" y="403327"/>
                </a:lnTo>
                <a:lnTo>
                  <a:pt x="537161" y="443249"/>
                </a:lnTo>
                <a:lnTo>
                  <a:pt x="510778" y="479259"/>
                </a:lnTo>
                <a:lnTo>
                  <a:pt x="479285" y="510757"/>
                </a:lnTo>
                <a:lnTo>
                  <a:pt x="443278" y="537146"/>
                </a:lnTo>
                <a:lnTo>
                  <a:pt x="403353" y="557828"/>
                </a:lnTo>
                <a:lnTo>
                  <a:pt x="360109" y="572206"/>
                </a:lnTo>
                <a:lnTo>
                  <a:pt x="314141" y="579681"/>
                </a:lnTo>
                <a:lnTo>
                  <a:pt x="290322" y="580643"/>
                </a:lnTo>
                <a:lnTo>
                  <a:pt x="266502" y="579681"/>
                </a:lnTo>
                <a:lnTo>
                  <a:pt x="220534" y="572206"/>
                </a:lnTo>
                <a:lnTo>
                  <a:pt x="177290" y="557828"/>
                </a:lnTo>
                <a:lnTo>
                  <a:pt x="137365" y="537146"/>
                </a:lnTo>
                <a:lnTo>
                  <a:pt x="101358" y="510757"/>
                </a:lnTo>
                <a:lnTo>
                  <a:pt x="69865" y="479259"/>
                </a:lnTo>
                <a:lnTo>
                  <a:pt x="43482" y="443249"/>
                </a:lnTo>
                <a:lnTo>
                  <a:pt x="22806" y="403327"/>
                </a:lnTo>
                <a:lnTo>
                  <a:pt x="8434" y="360088"/>
                </a:lnTo>
                <a:lnTo>
                  <a:pt x="961" y="314132"/>
                </a:lnTo>
                <a:lnTo>
                  <a:pt x="0" y="290321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52320">
              <a:lnSpc>
                <a:spcPct val="100000"/>
              </a:lnSpc>
            </a:pPr>
            <a:r>
              <a:rPr spc="-150" dirty="0"/>
              <a:t>I</a:t>
            </a:r>
            <a:r>
              <a:rPr spc="-385" dirty="0"/>
              <a:t>n</a:t>
            </a:r>
            <a:r>
              <a:rPr spc="40" dirty="0"/>
              <a:t>f</a:t>
            </a:r>
            <a:r>
              <a:rPr spc="-120" dirty="0"/>
              <a:t>o</a:t>
            </a:r>
            <a:r>
              <a:rPr spc="10" dirty="0"/>
              <a:t>r</a:t>
            </a:r>
            <a:r>
              <a:rPr spc="-580" dirty="0"/>
              <a:t>m</a:t>
            </a:r>
            <a:r>
              <a:rPr spc="315" dirty="0"/>
              <a:t>a</a:t>
            </a:r>
            <a:r>
              <a:rPr spc="-285" dirty="0"/>
              <a:t>t</a:t>
            </a:r>
            <a:r>
              <a:rPr spc="-45" dirty="0"/>
              <a:t>i</a:t>
            </a:r>
            <a:r>
              <a:rPr spc="-120" dirty="0"/>
              <a:t>o</a:t>
            </a:r>
            <a:r>
              <a:rPr spc="15" dirty="0"/>
              <a:t>n</a:t>
            </a:r>
            <a:r>
              <a:rPr spc="-195" dirty="0"/>
              <a:t> </a:t>
            </a:r>
            <a:r>
              <a:rPr spc="180" dirty="0"/>
              <a:t>S</a:t>
            </a:r>
            <a:r>
              <a:rPr spc="-105" dirty="0"/>
              <a:t>o</a:t>
            </a:r>
            <a:r>
              <a:rPr spc="-390" dirty="0"/>
              <a:t>u</a:t>
            </a:r>
            <a:r>
              <a:rPr spc="-75" dirty="0"/>
              <a:t>r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722753" y="1983686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89719" y="2664825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89719" y="3335639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2779" y="4077696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20">
                <a:moveTo>
                  <a:pt x="138627" y="0"/>
                </a:moveTo>
                <a:lnTo>
                  <a:pt x="0" y="0"/>
                </a:lnTo>
                <a:lnTo>
                  <a:pt x="0" y="138627"/>
                </a:lnTo>
                <a:lnTo>
                  <a:pt x="21288" y="159912"/>
                </a:lnTo>
                <a:lnTo>
                  <a:pt x="159912" y="159912"/>
                </a:lnTo>
                <a:lnTo>
                  <a:pt x="159912" y="127930"/>
                </a:lnTo>
                <a:lnTo>
                  <a:pt x="10697" y="127930"/>
                </a:lnTo>
                <a:lnTo>
                  <a:pt x="10697" y="10587"/>
                </a:lnTo>
                <a:lnTo>
                  <a:pt x="149215" y="10587"/>
                </a:lnTo>
                <a:lnTo>
                  <a:pt x="138627" y="0"/>
                </a:lnTo>
                <a:close/>
              </a:path>
              <a:path w="160019" h="160020">
                <a:moveTo>
                  <a:pt x="149215" y="10587"/>
                </a:moveTo>
                <a:lnTo>
                  <a:pt x="127930" y="10587"/>
                </a:lnTo>
                <a:lnTo>
                  <a:pt x="127930" y="127930"/>
                </a:lnTo>
                <a:lnTo>
                  <a:pt x="159912" y="127930"/>
                </a:lnTo>
                <a:lnTo>
                  <a:pt x="159912" y="21284"/>
                </a:lnTo>
                <a:lnTo>
                  <a:pt x="149215" y="1058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89719" y="4757912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89719" y="5428726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11732" y="1845058"/>
            <a:ext cx="6431915" cy="3838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-220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60" dirty="0">
                <a:latin typeface="Calibri"/>
                <a:cs typeface="Calibri"/>
              </a:rPr>
              <a:t>e</a:t>
            </a:r>
            <a:endParaRPr sz="2900">
              <a:latin typeface="Calibri"/>
              <a:cs typeface="Calibri"/>
            </a:endParaRPr>
          </a:p>
          <a:p>
            <a:pPr marL="332105">
              <a:lnSpc>
                <a:spcPct val="100000"/>
              </a:lnSpc>
              <a:spcBef>
                <a:spcPts val="2245"/>
              </a:spcBef>
            </a:pPr>
            <a:r>
              <a:rPr sz="2600" spc="-30" dirty="0">
                <a:latin typeface="Calibri"/>
                <a:cs typeface="Calibri"/>
              </a:rPr>
              <a:t>Di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00" dirty="0">
                <a:latin typeface="Calibri"/>
                <a:cs typeface="Calibri"/>
              </a:rPr>
              <a:t>c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05" dirty="0">
                <a:latin typeface="Calibri"/>
                <a:cs typeface="Calibri"/>
              </a:rPr>
              <a:t>: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285" dirty="0">
                <a:latin typeface="Calibri"/>
                <a:cs typeface="Calibri"/>
              </a:rPr>
              <a:t>W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25" dirty="0">
                <a:latin typeface="Calibri"/>
                <a:cs typeface="Calibri"/>
              </a:rPr>
              <a:t>h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10" dirty="0">
                <a:latin typeface="Calibri"/>
                <a:cs typeface="Calibri"/>
              </a:rPr>
              <a:t>n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65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110" dirty="0">
                <a:latin typeface="Calibri"/>
                <a:cs typeface="Calibri"/>
              </a:rPr>
              <a:t>z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235" dirty="0">
                <a:latin typeface="Calibri"/>
                <a:cs typeface="Calibri"/>
              </a:rPr>
              <a:t>n</a:t>
            </a:r>
            <a:r>
              <a:rPr sz="2600" spc="20" dirty="0"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  <a:p>
            <a:pPr marL="332105">
              <a:lnSpc>
                <a:spcPct val="100000"/>
              </a:lnSpc>
              <a:spcBef>
                <a:spcPts val="2160"/>
              </a:spcBef>
            </a:pPr>
            <a:r>
              <a:rPr sz="2600" spc="-9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05" dirty="0">
                <a:latin typeface="Calibri"/>
                <a:cs typeface="Calibri"/>
              </a:rPr>
              <a:t>: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280" dirty="0">
                <a:latin typeface="Calibri"/>
                <a:cs typeface="Calibri"/>
              </a:rPr>
              <a:t>O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55" dirty="0">
                <a:latin typeface="Calibri"/>
                <a:cs typeface="Calibri"/>
              </a:rPr>
              <a:t>e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70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105" dirty="0">
                <a:latin typeface="Calibri"/>
                <a:cs typeface="Calibri"/>
              </a:rPr>
              <a:t>z</a:t>
            </a:r>
            <a:r>
              <a:rPr sz="2600" spc="195" dirty="0">
                <a:latin typeface="Calibri"/>
                <a:cs typeface="Calibri"/>
              </a:rPr>
              <a:t>a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20" dirty="0"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900" spc="-50" dirty="0">
                <a:latin typeface="Calibri"/>
                <a:cs typeface="Calibri"/>
              </a:rPr>
              <a:t>P</a:t>
            </a:r>
            <a:r>
              <a:rPr sz="2900" spc="-250" dirty="0">
                <a:latin typeface="Calibri"/>
                <a:cs typeface="Calibri"/>
              </a:rPr>
              <a:t>u</a:t>
            </a:r>
            <a:r>
              <a:rPr sz="2900" spc="75" dirty="0">
                <a:latin typeface="Calibri"/>
                <a:cs typeface="Calibri"/>
              </a:rPr>
              <a:t>b</a:t>
            </a:r>
            <a:r>
              <a:rPr sz="2900" spc="-30" dirty="0">
                <a:latin typeface="Calibri"/>
                <a:cs typeface="Calibri"/>
              </a:rPr>
              <a:t>li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5" dirty="0"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  <a:p>
            <a:pPr marL="332105" marR="5080">
              <a:lnSpc>
                <a:spcPct val="169300"/>
              </a:lnSpc>
              <a:spcBef>
                <a:spcPts val="70"/>
              </a:spcBef>
            </a:pPr>
            <a:r>
              <a:rPr sz="2600" spc="-30" dirty="0">
                <a:latin typeface="Calibri"/>
                <a:cs typeface="Calibri"/>
              </a:rPr>
              <a:t>Di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05" dirty="0">
                <a:latin typeface="Calibri"/>
                <a:cs typeface="Calibri"/>
              </a:rPr>
              <a:t>: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-9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-55" dirty="0">
                <a:latin typeface="Calibri"/>
                <a:cs typeface="Calibri"/>
              </a:rPr>
              <a:t>y</a:t>
            </a:r>
            <a:r>
              <a:rPr sz="2600" spc="150" dirty="0">
                <a:latin typeface="Calibri"/>
                <a:cs typeface="Calibri"/>
              </a:rPr>
              <a:t>,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5" dirty="0">
                <a:latin typeface="Calibri"/>
                <a:cs typeface="Calibri"/>
              </a:rPr>
              <a:t>c</a:t>
            </a:r>
            <a:r>
              <a:rPr sz="2600" spc="-225" dirty="0">
                <a:latin typeface="Calibri"/>
                <a:cs typeface="Calibri"/>
              </a:rPr>
              <a:t>hn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5" dirty="0">
                <a:latin typeface="Calibri"/>
                <a:cs typeface="Calibri"/>
              </a:rPr>
              <a:t>l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65" dirty="0">
                <a:latin typeface="Calibri"/>
                <a:cs typeface="Calibri"/>
              </a:rPr>
              <a:t>o</a:t>
            </a:r>
            <a:r>
              <a:rPr sz="2600" dirty="0">
                <a:latin typeface="Calibri"/>
                <a:cs typeface="Calibri"/>
              </a:rPr>
              <a:t>r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04" dirty="0">
                <a:latin typeface="Calibri"/>
                <a:cs typeface="Calibri"/>
              </a:rPr>
              <a:t>s</a:t>
            </a:r>
            <a:r>
              <a:rPr sz="2600" spc="150" dirty="0">
                <a:latin typeface="Calibri"/>
                <a:cs typeface="Calibri"/>
              </a:rPr>
              <a:t>,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254" dirty="0">
                <a:latin typeface="Calibri"/>
                <a:cs typeface="Calibri"/>
              </a:rPr>
              <a:t>a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b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9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05" dirty="0">
                <a:latin typeface="Calibri"/>
                <a:cs typeface="Calibri"/>
              </a:rPr>
              <a:t>: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N</a:t>
            </a:r>
            <a:r>
              <a:rPr sz="2600" spc="-35" dirty="0">
                <a:latin typeface="Calibri"/>
                <a:cs typeface="Calibri"/>
              </a:rPr>
              <a:t>e</a:t>
            </a:r>
            <a:r>
              <a:rPr sz="2600" spc="-125" dirty="0">
                <a:latin typeface="Calibri"/>
                <a:cs typeface="Calibri"/>
              </a:rPr>
              <a:t>w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15" dirty="0">
                <a:latin typeface="Calibri"/>
                <a:cs typeface="Calibri"/>
              </a:rPr>
              <a:t>e</a:t>
            </a:r>
            <a:r>
              <a:rPr sz="2600" spc="-225" dirty="0">
                <a:latin typeface="Calibri"/>
                <a:cs typeface="Calibri"/>
              </a:rPr>
              <a:t>r</a:t>
            </a:r>
            <a:r>
              <a:rPr sz="2600" spc="150" dirty="0">
                <a:latin typeface="Calibri"/>
                <a:cs typeface="Calibri"/>
              </a:rPr>
              <a:t>,</a:t>
            </a:r>
            <a:r>
              <a:rPr sz="2600" spc="-145" dirty="0">
                <a:latin typeface="Calibri"/>
                <a:cs typeface="Calibri"/>
              </a:rPr>
              <a:t> </a:t>
            </a:r>
            <a:r>
              <a:rPr sz="2600" spc="-55" dirty="0">
                <a:latin typeface="Calibri"/>
                <a:cs typeface="Calibri"/>
              </a:rPr>
              <a:t>j</a:t>
            </a:r>
            <a:r>
              <a:rPr sz="2600" spc="-65" dirty="0">
                <a:latin typeface="Calibri"/>
                <a:cs typeface="Calibri"/>
              </a:rPr>
              <a:t>o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dirty="0">
                <a:latin typeface="Calibri"/>
                <a:cs typeface="Calibri"/>
              </a:rPr>
              <a:t>r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-200" dirty="0">
                <a:latin typeface="Calibri"/>
                <a:cs typeface="Calibri"/>
              </a:rPr>
              <a:t>s</a:t>
            </a:r>
            <a:r>
              <a:rPr sz="2600" spc="150" dirty="0">
                <a:latin typeface="Calibri"/>
                <a:cs typeface="Calibri"/>
              </a:rPr>
              <a:t>,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25" dirty="0">
                <a:latin typeface="Calibri"/>
                <a:cs typeface="Calibri"/>
              </a:rPr>
              <a:t>h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-9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5" dirty="0">
                <a:latin typeface="Calibri"/>
                <a:cs typeface="Calibri"/>
              </a:rPr>
              <a:t>e</a:t>
            </a:r>
            <a:r>
              <a:rPr sz="2600" dirty="0">
                <a:latin typeface="Calibri"/>
                <a:cs typeface="Calibri"/>
              </a:rPr>
              <a:t>r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50" dirty="0">
                <a:latin typeface="Calibri"/>
                <a:cs typeface="Calibri"/>
              </a:rPr>
              <a:t>,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65" dirty="0">
                <a:latin typeface="Calibri"/>
                <a:cs typeface="Calibri"/>
              </a:rPr>
              <a:t>t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145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46379">
              <a:lnSpc>
                <a:spcPct val="100000"/>
              </a:lnSpc>
            </a:pPr>
            <a:r>
              <a:rPr spc="-375" dirty="0"/>
              <a:t>M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45" dirty="0"/>
              <a:t>i</a:t>
            </a:r>
            <a:r>
              <a:rPr spc="-285" dirty="0"/>
              <a:t>t</a:t>
            </a:r>
            <a:r>
              <a:rPr spc="-120" dirty="0"/>
              <a:t>o</a:t>
            </a:r>
            <a:r>
              <a:rPr spc="-75" dirty="0"/>
              <a:t>r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50" dirty="0"/>
              <a:t> </a:t>
            </a:r>
            <a:r>
              <a:rPr spc="-285" dirty="0"/>
              <a:t>t</a:t>
            </a:r>
            <a:r>
              <a:rPr spc="-385" dirty="0"/>
              <a:t>h</a:t>
            </a:r>
            <a:r>
              <a:rPr spc="90" dirty="0"/>
              <a:t>e</a:t>
            </a:r>
            <a:r>
              <a:rPr spc="135" dirty="0"/>
              <a:t> </a:t>
            </a:r>
            <a:r>
              <a:rPr spc="-225" dirty="0"/>
              <a:t>E</a:t>
            </a:r>
            <a:r>
              <a:rPr spc="290" dirty="0"/>
              <a:t>x</a:t>
            </a:r>
            <a:r>
              <a:rPr spc="-285" dirty="0"/>
              <a:t>t</a:t>
            </a:r>
            <a:r>
              <a:rPr spc="5" dirty="0"/>
              <a:t>e</a:t>
            </a:r>
            <a:r>
              <a:rPr dirty="0"/>
              <a:t>r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-225" dirty="0"/>
              <a:t>E</a:t>
            </a:r>
            <a:r>
              <a:rPr spc="-385" dirty="0"/>
              <a:t>n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60" dirty="0"/>
              <a:t>r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580" dirty="0"/>
              <a:t>m</a:t>
            </a:r>
            <a:r>
              <a:rPr spc="5" dirty="0"/>
              <a:t>e</a:t>
            </a:r>
            <a:r>
              <a:rPr spc="-385" dirty="0"/>
              <a:t>n</a:t>
            </a:r>
            <a:r>
              <a:rPr spc="-420" dirty="0"/>
              <a:t>t</a:t>
            </a:r>
          </a:p>
        </p:txBody>
      </p:sp>
      <p:sp>
        <p:nvSpPr>
          <p:cNvPr id="3" name="object 3"/>
          <p:cNvSpPr/>
          <p:nvPr/>
        </p:nvSpPr>
        <p:spPr>
          <a:xfrm>
            <a:off x="722753" y="1983686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89719" y="3328018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89745" y="3998359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311" y="0"/>
                </a:moveTo>
                <a:lnTo>
                  <a:pt x="0" y="0"/>
                </a:lnTo>
                <a:lnTo>
                  <a:pt x="0" y="145311"/>
                </a:lnTo>
                <a:lnTo>
                  <a:pt x="22314" y="167622"/>
                </a:lnTo>
                <a:lnTo>
                  <a:pt x="167622" y="167622"/>
                </a:lnTo>
                <a:lnTo>
                  <a:pt x="167622" y="134097"/>
                </a:lnTo>
                <a:lnTo>
                  <a:pt x="11213" y="134097"/>
                </a:lnTo>
                <a:lnTo>
                  <a:pt x="11213" y="11097"/>
                </a:lnTo>
                <a:lnTo>
                  <a:pt x="156408" y="11097"/>
                </a:lnTo>
                <a:lnTo>
                  <a:pt x="145311" y="0"/>
                </a:lnTo>
                <a:close/>
              </a:path>
              <a:path w="167640" h="167639">
                <a:moveTo>
                  <a:pt x="156408" y="11097"/>
                </a:moveTo>
                <a:lnTo>
                  <a:pt x="134097" y="11097"/>
                </a:lnTo>
                <a:lnTo>
                  <a:pt x="134097" y="134097"/>
                </a:lnTo>
                <a:lnTo>
                  <a:pt x="167622" y="134097"/>
                </a:lnTo>
                <a:lnTo>
                  <a:pt x="167622" y="22310"/>
                </a:lnTo>
                <a:lnTo>
                  <a:pt x="156408" y="11097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89719" y="4669520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1833" rIns="0" bIns="0" rtlCol="0">
            <a:spAutoFit/>
          </a:bodyPr>
          <a:lstStyle/>
          <a:p>
            <a:pPr marL="519430">
              <a:lnSpc>
                <a:spcPct val="100000"/>
              </a:lnSpc>
            </a:pPr>
            <a:r>
              <a:rPr sz="2900" spc="315" dirty="0"/>
              <a:t>O</a:t>
            </a:r>
            <a:r>
              <a:rPr sz="2900" spc="80" dirty="0"/>
              <a:t>b</a:t>
            </a:r>
            <a:r>
              <a:rPr sz="2900" spc="-60" dirty="0"/>
              <a:t>j</a:t>
            </a:r>
            <a:r>
              <a:rPr sz="2900" dirty="0"/>
              <a:t>e</a:t>
            </a:r>
            <a:r>
              <a:rPr sz="2900" spc="-110" dirty="0"/>
              <a:t>c</a:t>
            </a:r>
            <a:r>
              <a:rPr sz="2900" spc="-185" dirty="0"/>
              <a:t>t</a:t>
            </a:r>
            <a:r>
              <a:rPr sz="2900" spc="-30" dirty="0"/>
              <a:t>i</a:t>
            </a:r>
            <a:r>
              <a:rPr sz="2900" spc="-105" dirty="0"/>
              <a:t>v</a:t>
            </a:r>
            <a:r>
              <a:rPr sz="2900" dirty="0"/>
              <a:t>e</a:t>
            </a:r>
            <a:r>
              <a:rPr sz="2900" spc="114" dirty="0"/>
              <a:t>:</a:t>
            </a:r>
            <a:r>
              <a:rPr sz="2900" spc="-135" dirty="0"/>
              <a:t> </a:t>
            </a:r>
            <a:r>
              <a:rPr sz="2900" spc="70" dirty="0"/>
              <a:t>A</a:t>
            </a:r>
            <a:r>
              <a:rPr sz="2900" spc="-110" dirty="0"/>
              <a:t>cc</a:t>
            </a:r>
            <a:r>
              <a:rPr sz="2900" spc="-254" dirty="0"/>
              <a:t>u</a:t>
            </a:r>
            <a:r>
              <a:rPr sz="2900" spc="-340" dirty="0"/>
              <a:t>m</a:t>
            </a:r>
            <a:r>
              <a:rPr sz="2900" spc="-254" dirty="0"/>
              <a:t>u</a:t>
            </a:r>
            <a:r>
              <a:rPr sz="2900" spc="-30" dirty="0"/>
              <a:t>l</a:t>
            </a:r>
            <a:r>
              <a:rPr sz="2900" spc="210" dirty="0"/>
              <a:t>a</a:t>
            </a:r>
            <a:r>
              <a:rPr sz="2900" spc="-180" dirty="0"/>
              <a:t>t</a:t>
            </a:r>
            <a:r>
              <a:rPr sz="2900" spc="60" dirty="0"/>
              <a:t>e</a:t>
            </a:r>
            <a:r>
              <a:rPr sz="2900" spc="80" dirty="0"/>
              <a:t> </a:t>
            </a:r>
            <a:r>
              <a:rPr sz="2900" spc="285" dirty="0"/>
              <a:t>a</a:t>
            </a:r>
            <a:r>
              <a:rPr sz="2900" spc="70" dirty="0"/>
              <a:t> </a:t>
            </a:r>
            <a:r>
              <a:rPr sz="2900" spc="75" dirty="0"/>
              <a:t>d</a:t>
            </a:r>
            <a:r>
              <a:rPr sz="2900" spc="210" dirty="0"/>
              <a:t>a</a:t>
            </a:r>
            <a:r>
              <a:rPr sz="2900" spc="-180" dirty="0"/>
              <a:t>t</a:t>
            </a:r>
            <a:r>
              <a:rPr sz="2900" spc="285" dirty="0"/>
              <a:t>a</a:t>
            </a:r>
            <a:r>
              <a:rPr sz="2900" spc="40" dirty="0"/>
              <a:t> </a:t>
            </a:r>
            <a:r>
              <a:rPr sz="2900" spc="75" dirty="0"/>
              <a:t>b</a:t>
            </a:r>
            <a:r>
              <a:rPr sz="2900" spc="215" dirty="0"/>
              <a:t>a</a:t>
            </a:r>
            <a:r>
              <a:rPr sz="2900" spc="-175" dirty="0"/>
              <a:t>s</a:t>
            </a:r>
            <a:r>
              <a:rPr sz="2900" spc="60" dirty="0"/>
              <a:t>e</a:t>
            </a:r>
            <a:r>
              <a:rPr sz="2900" spc="70" dirty="0"/>
              <a:t> </a:t>
            </a:r>
            <a:r>
              <a:rPr sz="2900" spc="210" dirty="0"/>
              <a:t>a</a:t>
            </a:r>
            <a:r>
              <a:rPr sz="2900" spc="-100" dirty="0"/>
              <a:t>r</a:t>
            </a:r>
            <a:r>
              <a:rPr sz="2900" spc="-80" dirty="0"/>
              <a:t>o</a:t>
            </a:r>
            <a:r>
              <a:rPr sz="2900" spc="-254" dirty="0"/>
              <a:t>un</a:t>
            </a:r>
            <a:r>
              <a:rPr sz="2900" spc="150" dirty="0"/>
              <a:t>d</a:t>
            </a:r>
            <a:r>
              <a:rPr sz="2900" spc="55" dirty="0"/>
              <a:t> </a:t>
            </a:r>
            <a:r>
              <a:rPr sz="2900" spc="210" dirty="0"/>
              <a:t>a</a:t>
            </a:r>
            <a:r>
              <a:rPr sz="2900" spc="10" dirty="0"/>
              <a:t>n</a:t>
            </a:r>
            <a:endParaRPr sz="2900"/>
          </a:p>
          <a:p>
            <a:pPr marL="519430">
              <a:lnSpc>
                <a:spcPct val="100000"/>
              </a:lnSpc>
              <a:spcBef>
                <a:spcPts val="1739"/>
              </a:spcBef>
            </a:pPr>
            <a:r>
              <a:rPr sz="2900" spc="-30" dirty="0"/>
              <a:t>i</a:t>
            </a:r>
            <a:r>
              <a:rPr sz="2900" spc="-254" dirty="0"/>
              <a:t>n</a:t>
            </a:r>
            <a:r>
              <a:rPr sz="2900" spc="75" dirty="0"/>
              <a:t>d</a:t>
            </a:r>
            <a:r>
              <a:rPr sz="2900" dirty="0"/>
              <a:t>e</a:t>
            </a:r>
            <a:r>
              <a:rPr sz="2900" spc="-254" dirty="0"/>
              <a:t>n</a:t>
            </a:r>
            <a:r>
              <a:rPr sz="2900" spc="-185" dirty="0"/>
              <a:t>t</a:t>
            </a:r>
            <a:r>
              <a:rPr sz="2900" spc="-30" dirty="0"/>
              <a:t>i</a:t>
            </a:r>
            <a:r>
              <a:rPr sz="2900" spc="75" dirty="0"/>
              <a:t>f</a:t>
            </a:r>
            <a:r>
              <a:rPr sz="2900" spc="-30" dirty="0"/>
              <a:t>i</a:t>
            </a:r>
            <a:r>
              <a:rPr sz="2900" dirty="0"/>
              <a:t>e</a:t>
            </a:r>
            <a:r>
              <a:rPr sz="2900" spc="150" dirty="0"/>
              <a:t>d</a:t>
            </a:r>
            <a:r>
              <a:rPr sz="2900" spc="55" dirty="0"/>
              <a:t> </a:t>
            </a:r>
            <a:r>
              <a:rPr sz="2900" spc="-30" dirty="0"/>
              <a:t>i</a:t>
            </a:r>
            <a:r>
              <a:rPr sz="2900" spc="-170" dirty="0"/>
              <a:t>ss</a:t>
            </a:r>
            <a:r>
              <a:rPr sz="2900" spc="-250" dirty="0"/>
              <a:t>u</a:t>
            </a:r>
            <a:r>
              <a:rPr sz="2900" spc="60" dirty="0"/>
              <a:t>e</a:t>
            </a:r>
            <a:endParaRPr sz="2900"/>
          </a:p>
          <a:p>
            <a:pPr marL="838835" marR="411480">
              <a:lnSpc>
                <a:spcPct val="169300"/>
              </a:lnSpc>
              <a:spcBef>
                <a:spcPts val="80"/>
              </a:spcBef>
            </a:pPr>
            <a:r>
              <a:rPr sz="2600" spc="-90" dirty="0"/>
              <a:t>I</a:t>
            </a:r>
            <a:r>
              <a:rPr sz="2600" spc="-225" dirty="0"/>
              <a:t>n</a:t>
            </a:r>
            <a:r>
              <a:rPr sz="2600" spc="-80" dirty="0"/>
              <a:t>v</a:t>
            </a:r>
            <a:r>
              <a:rPr sz="2600" spc="5" dirty="0"/>
              <a:t>e</a:t>
            </a:r>
            <a:r>
              <a:rPr sz="2600" spc="-155" dirty="0"/>
              <a:t>s</a:t>
            </a:r>
            <a:r>
              <a:rPr sz="2600" spc="-170" dirty="0"/>
              <a:t>t</a:t>
            </a:r>
            <a:r>
              <a:rPr sz="2600" spc="-20" dirty="0"/>
              <a:t>i</a:t>
            </a:r>
            <a:r>
              <a:rPr sz="2600" spc="165" dirty="0"/>
              <a:t>g</a:t>
            </a:r>
            <a:r>
              <a:rPr sz="2600" spc="185" dirty="0"/>
              <a:t>a</a:t>
            </a:r>
            <a:r>
              <a:rPr sz="2600" spc="-170" dirty="0"/>
              <a:t>t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1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</a:t>
            </a:r>
            <a:r>
              <a:rPr sz="2600" spc="-155" dirty="0"/>
              <a:t>s</a:t>
            </a:r>
            <a:r>
              <a:rPr sz="2600" spc="-75" dirty="0"/>
              <a:t>o</a:t>
            </a:r>
            <a:r>
              <a:rPr sz="2600" spc="-229" dirty="0"/>
              <a:t>u</a:t>
            </a:r>
            <a:r>
              <a:rPr sz="2600" spc="-45" dirty="0"/>
              <a:t>r</a:t>
            </a:r>
            <a:r>
              <a:rPr sz="2600" spc="-105" dirty="0"/>
              <a:t>c</a:t>
            </a:r>
            <a:r>
              <a:rPr sz="2600" spc="5" dirty="0"/>
              <a:t>e</a:t>
            </a:r>
            <a:r>
              <a:rPr sz="2600" spc="20" dirty="0"/>
              <a:t>s</a:t>
            </a:r>
            <a:r>
              <a:rPr sz="2600" spc="-70" dirty="0"/>
              <a:t> </a:t>
            </a:r>
            <a:r>
              <a:rPr sz="2600" spc="-75" dirty="0"/>
              <a:t>o</a:t>
            </a:r>
            <a:r>
              <a:rPr sz="2600" spc="-80" dirty="0"/>
              <a:t>f</a:t>
            </a:r>
            <a:r>
              <a:rPr sz="2600" dirty="0"/>
              <a:t> </a:t>
            </a:r>
            <a:r>
              <a:rPr sz="2600" spc="-245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25" dirty="0"/>
              <a:t>f</a:t>
            </a:r>
            <a:r>
              <a:rPr sz="2600" spc="-75" dirty="0"/>
              <a:t>o</a:t>
            </a:r>
            <a:r>
              <a:rPr sz="2600" spc="0" dirty="0"/>
              <a:t>r</a:t>
            </a:r>
            <a:r>
              <a:rPr sz="2600" spc="-345" dirty="0"/>
              <a:t>m</a:t>
            </a:r>
            <a:r>
              <a:rPr sz="2600" spc="185" dirty="0"/>
              <a:t>a</a:t>
            </a:r>
            <a:r>
              <a:rPr sz="2600" spc="-165" dirty="0"/>
              <a:t>t</a:t>
            </a:r>
            <a:r>
              <a:rPr sz="2600" spc="-30" dirty="0"/>
              <a:t>i</a:t>
            </a:r>
            <a:r>
              <a:rPr sz="2600" spc="-65" dirty="0"/>
              <a:t>o</a:t>
            </a:r>
            <a:r>
              <a:rPr sz="2600" spc="10" dirty="0"/>
              <a:t>n</a:t>
            </a:r>
            <a:r>
              <a:rPr sz="2600" dirty="0"/>
              <a:t> </a:t>
            </a:r>
            <a:r>
              <a:rPr sz="2600" spc="-90" dirty="0"/>
              <a:t>I</a:t>
            </a:r>
            <a:r>
              <a:rPr sz="2600" spc="65" dirty="0"/>
              <a:t>d</a:t>
            </a:r>
            <a:r>
              <a:rPr sz="2600" spc="10" dirty="0"/>
              <a:t>e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-30" dirty="0"/>
              <a:t>i</a:t>
            </a:r>
            <a:r>
              <a:rPr sz="2600" spc="70" dirty="0"/>
              <a:t>f</a:t>
            </a:r>
            <a:r>
              <a:rPr sz="2600" spc="125" dirty="0"/>
              <a:t>y</a:t>
            </a:r>
            <a:r>
              <a:rPr sz="2600" spc="-20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1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0" dirty="0"/>
              <a:t> </a:t>
            </a:r>
            <a:r>
              <a:rPr sz="2600" spc="-75" dirty="0"/>
              <a:t>o</a:t>
            </a:r>
            <a:r>
              <a:rPr sz="2600" spc="-45" dirty="0"/>
              <a:t>r</a:t>
            </a:r>
            <a:r>
              <a:rPr sz="2600" spc="165" dirty="0"/>
              <a:t>g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-30" dirty="0"/>
              <a:t>i</a:t>
            </a:r>
            <a:r>
              <a:rPr sz="2600" spc="110" dirty="0"/>
              <a:t>z</a:t>
            </a:r>
            <a:r>
              <a:rPr sz="2600" spc="185" dirty="0"/>
              <a:t>a</a:t>
            </a:r>
            <a:r>
              <a:rPr sz="2600" spc="-170" dirty="0"/>
              <a:t>t</a:t>
            </a:r>
            <a:r>
              <a:rPr sz="2600" spc="-20" dirty="0"/>
              <a:t>i</a:t>
            </a:r>
            <a:r>
              <a:rPr sz="2600" spc="-75" dirty="0"/>
              <a:t>o</a:t>
            </a:r>
            <a:r>
              <a:rPr sz="2600" spc="-235" dirty="0"/>
              <a:t>n</a:t>
            </a:r>
            <a:r>
              <a:rPr sz="2600" spc="20" dirty="0"/>
              <a:t>s</a:t>
            </a:r>
            <a:r>
              <a:rPr sz="2600" spc="-95" dirty="0"/>
              <a:t> </a:t>
            </a:r>
            <a:r>
              <a:rPr sz="2600" spc="-100" dirty="0"/>
              <a:t>c</a:t>
            </a:r>
            <a:r>
              <a:rPr sz="2600" spc="-55" dirty="0"/>
              <a:t>r</a:t>
            </a:r>
            <a:r>
              <a:rPr sz="2600" spc="5" dirty="0"/>
              <a:t>e</a:t>
            </a:r>
            <a:r>
              <a:rPr sz="2600" spc="185" dirty="0"/>
              <a:t>a</a:t>
            </a:r>
            <a:r>
              <a:rPr sz="2600" spc="-170" dirty="0"/>
              <a:t>t</a:t>
            </a:r>
            <a:r>
              <a:rPr sz="2600" spc="-20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35" dirty="0"/>
              <a:t> </a:t>
            </a:r>
            <a:r>
              <a:rPr sz="2600" dirty="0"/>
              <a:t>c</a:t>
            </a:r>
            <a:r>
              <a:rPr sz="2600" spc="-225" dirty="0"/>
              <a:t>h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60" dirty="0"/>
              <a:t>g</a:t>
            </a:r>
            <a:r>
              <a:rPr sz="2600" spc="5" dirty="0"/>
              <a:t>e</a:t>
            </a:r>
            <a:r>
              <a:rPr sz="2600" spc="20" dirty="0"/>
              <a:t>s</a:t>
            </a:r>
            <a:r>
              <a:rPr sz="2600" spc="10" dirty="0"/>
              <a:t> </a:t>
            </a:r>
            <a:r>
              <a:rPr sz="2600" spc="-90" dirty="0"/>
              <a:t>I</a:t>
            </a:r>
            <a:r>
              <a:rPr sz="2600" spc="75" dirty="0"/>
              <a:t>d</a:t>
            </a:r>
            <a:r>
              <a:rPr sz="2600" spc="5" dirty="0"/>
              <a:t>e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-20" dirty="0"/>
              <a:t>i</a:t>
            </a:r>
            <a:r>
              <a:rPr sz="2600" spc="70" dirty="0"/>
              <a:t>f</a:t>
            </a:r>
            <a:r>
              <a:rPr sz="2600" spc="120" dirty="0"/>
              <a:t>y</a:t>
            </a:r>
            <a:r>
              <a:rPr sz="2600" spc="-25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1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</a:t>
            </a:r>
            <a:r>
              <a:rPr sz="2600" spc="-155" dirty="0"/>
              <a:t>s</a:t>
            </a:r>
            <a:r>
              <a:rPr sz="2600" spc="-75" dirty="0"/>
              <a:t>o</a:t>
            </a:r>
            <a:r>
              <a:rPr sz="2600" spc="-229" dirty="0"/>
              <a:t>u</a:t>
            </a:r>
            <a:r>
              <a:rPr sz="2600" spc="-45" dirty="0"/>
              <a:t>r</a:t>
            </a:r>
            <a:r>
              <a:rPr sz="2600" spc="-105" dirty="0"/>
              <a:t>c</a:t>
            </a:r>
            <a:r>
              <a:rPr sz="2600" spc="5" dirty="0"/>
              <a:t>e</a:t>
            </a:r>
            <a:r>
              <a:rPr sz="2600" spc="20" dirty="0"/>
              <a:t>s</a:t>
            </a:r>
            <a:r>
              <a:rPr sz="2600" spc="-70" dirty="0"/>
              <a:t> </a:t>
            </a:r>
            <a:r>
              <a:rPr sz="2600" spc="-45" dirty="0"/>
              <a:t>r</a:t>
            </a:r>
            <a:r>
              <a:rPr sz="2600" spc="5" dirty="0"/>
              <a:t>e</a:t>
            </a:r>
            <a:r>
              <a:rPr sz="2600" spc="65" dirty="0"/>
              <a:t>p</a:t>
            </a:r>
            <a:r>
              <a:rPr sz="2600" spc="-65" dirty="0"/>
              <a:t>o</a:t>
            </a:r>
            <a:r>
              <a:rPr sz="2600" dirty="0"/>
              <a:t>r</a:t>
            </a:r>
            <a:r>
              <a:rPr sz="2600" spc="-170" dirty="0"/>
              <a:t>t</a:t>
            </a:r>
            <a:r>
              <a:rPr sz="2600" spc="-25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20" dirty="0"/>
              <a:t> </a:t>
            </a:r>
            <a:r>
              <a:rPr sz="2600" spc="-5" dirty="0"/>
              <a:t>c</a:t>
            </a:r>
            <a:r>
              <a:rPr sz="2600" spc="-225" dirty="0"/>
              <a:t>h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65" dirty="0"/>
              <a:t>g</a:t>
            </a:r>
            <a:r>
              <a:rPr sz="2600" spc="5" dirty="0"/>
              <a:t>e</a:t>
            </a:r>
            <a:r>
              <a:rPr sz="2600" spc="20" dirty="0"/>
              <a:t>s</a:t>
            </a:r>
            <a:endParaRPr sz="2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427990">
              <a:lnSpc>
                <a:spcPct val="100000"/>
              </a:lnSpc>
            </a:pPr>
            <a:r>
              <a:rPr spc="-140" dirty="0"/>
              <a:t>F</a:t>
            </a:r>
            <a:r>
              <a:rPr spc="-120" dirty="0"/>
              <a:t>o</a:t>
            </a:r>
            <a:r>
              <a:rPr spc="-75" dirty="0"/>
              <a:t>r</a:t>
            </a:r>
            <a:r>
              <a:rPr spc="5" dirty="0"/>
              <a:t>e</a:t>
            </a:r>
            <a:r>
              <a:rPr spc="-170" dirty="0"/>
              <a:t>c</a:t>
            </a:r>
            <a:r>
              <a:rPr spc="315" dirty="0"/>
              <a:t>a</a:t>
            </a:r>
            <a:r>
              <a:rPr spc="-260" dirty="0"/>
              <a:t>s</a:t>
            </a:r>
            <a:r>
              <a:rPr spc="-285" dirty="0"/>
              <a:t>t</a:t>
            </a:r>
            <a:r>
              <a:rPr spc="-60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5" dirty="0"/>
              <a:t> </a:t>
            </a:r>
            <a:r>
              <a:rPr spc="-225" dirty="0"/>
              <a:t>E</a:t>
            </a:r>
            <a:r>
              <a:rPr spc="-385" dirty="0"/>
              <a:t>n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60" dirty="0"/>
              <a:t>r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580" dirty="0"/>
              <a:t>m</a:t>
            </a:r>
            <a:r>
              <a:rPr spc="5" dirty="0"/>
              <a:t>e</a:t>
            </a:r>
            <a:r>
              <a:rPr spc="-385" dirty="0"/>
              <a:t>n</a:t>
            </a:r>
            <a:r>
              <a:rPr spc="-285" dirty="0"/>
              <a:t>t</a:t>
            </a:r>
            <a:r>
              <a:rPr spc="300" dirty="0"/>
              <a:t>a</a:t>
            </a:r>
            <a:r>
              <a:rPr spc="-10" dirty="0"/>
              <a:t>l</a:t>
            </a:r>
            <a:r>
              <a:rPr spc="140" dirty="0"/>
              <a:t> </a:t>
            </a:r>
            <a:r>
              <a:rPr spc="310" dirty="0"/>
              <a:t>C</a:t>
            </a:r>
            <a:r>
              <a:rPr spc="-385" dirty="0"/>
              <a:t>h</a:t>
            </a:r>
            <a:r>
              <a:rPr spc="315" dirty="0"/>
              <a:t>a</a:t>
            </a:r>
            <a:r>
              <a:rPr spc="-385" dirty="0"/>
              <a:t>n</a:t>
            </a:r>
            <a:r>
              <a:rPr spc="265" dirty="0"/>
              <a:t>g</a:t>
            </a:r>
            <a:r>
              <a:rPr spc="90" dirty="0"/>
              <a:t>e</a:t>
            </a:r>
          </a:p>
        </p:txBody>
      </p:sp>
      <p:sp>
        <p:nvSpPr>
          <p:cNvPr id="3" name="object 3"/>
          <p:cNvSpPr/>
          <p:nvPr/>
        </p:nvSpPr>
        <p:spPr>
          <a:xfrm>
            <a:off x="721466" y="1961171"/>
            <a:ext cx="149225" cy="149225"/>
          </a:xfrm>
          <a:custGeom>
            <a:avLst/>
            <a:gdLst/>
            <a:ahLst/>
            <a:cxnLst/>
            <a:rect l="l" t="t" r="r" b="b"/>
            <a:pathLst>
              <a:path w="149225" h="149225">
                <a:moveTo>
                  <a:pt x="128889" y="0"/>
                </a:moveTo>
                <a:lnTo>
                  <a:pt x="0" y="0"/>
                </a:lnTo>
                <a:lnTo>
                  <a:pt x="0" y="128889"/>
                </a:lnTo>
                <a:lnTo>
                  <a:pt x="19792" y="148679"/>
                </a:lnTo>
                <a:lnTo>
                  <a:pt x="148679" y="148679"/>
                </a:lnTo>
                <a:lnTo>
                  <a:pt x="148679" y="118943"/>
                </a:lnTo>
                <a:lnTo>
                  <a:pt x="9946" y="118943"/>
                </a:lnTo>
                <a:lnTo>
                  <a:pt x="9946" y="9843"/>
                </a:lnTo>
                <a:lnTo>
                  <a:pt x="138733" y="9843"/>
                </a:lnTo>
                <a:lnTo>
                  <a:pt x="128889" y="0"/>
                </a:lnTo>
                <a:close/>
              </a:path>
              <a:path w="149225" h="149225">
                <a:moveTo>
                  <a:pt x="138733" y="9843"/>
                </a:moveTo>
                <a:lnTo>
                  <a:pt x="118943" y="9843"/>
                </a:lnTo>
                <a:lnTo>
                  <a:pt x="118943" y="118943"/>
                </a:lnTo>
                <a:lnTo>
                  <a:pt x="148679" y="118943"/>
                </a:lnTo>
                <a:lnTo>
                  <a:pt x="148679" y="19789"/>
                </a:lnTo>
                <a:lnTo>
                  <a:pt x="138733" y="984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369" rIns="0" bIns="0" rtlCol="0">
            <a:spAutoFit/>
          </a:bodyPr>
          <a:lstStyle/>
          <a:p>
            <a:pPr marL="519430">
              <a:lnSpc>
                <a:spcPct val="100000"/>
              </a:lnSpc>
            </a:pPr>
            <a:r>
              <a:rPr sz="2700" spc="290" dirty="0"/>
              <a:t>O</a:t>
            </a:r>
            <a:r>
              <a:rPr sz="2700" spc="60" dirty="0"/>
              <a:t>b</a:t>
            </a:r>
            <a:r>
              <a:rPr sz="2700" spc="-60" dirty="0"/>
              <a:t>j</a:t>
            </a:r>
            <a:r>
              <a:rPr sz="2700" dirty="0"/>
              <a:t>e</a:t>
            </a:r>
            <a:r>
              <a:rPr sz="2700" spc="-110" dirty="0"/>
              <a:t>c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85" dirty="0"/>
              <a:t>v</a:t>
            </a:r>
            <a:r>
              <a:rPr sz="2700" dirty="0"/>
              <a:t>e</a:t>
            </a:r>
            <a:r>
              <a:rPr sz="2700" spc="105" dirty="0"/>
              <a:t>:</a:t>
            </a:r>
            <a:r>
              <a:rPr sz="2700" spc="-110" dirty="0"/>
              <a:t> </a:t>
            </a:r>
            <a:r>
              <a:rPr sz="2700" spc="60" dirty="0"/>
              <a:t>A</a:t>
            </a:r>
            <a:r>
              <a:rPr sz="2700" spc="-235" dirty="0"/>
              <a:t>n</a:t>
            </a:r>
            <a:r>
              <a:rPr sz="2700" spc="-185" dirty="0"/>
              <a:t>s</a:t>
            </a:r>
            <a:r>
              <a:rPr sz="2700" spc="-180" dirty="0"/>
              <a:t>w</a:t>
            </a:r>
            <a:r>
              <a:rPr sz="2700" dirty="0"/>
              <a:t>e</a:t>
            </a:r>
            <a:r>
              <a:rPr sz="2700" spc="-40" dirty="0"/>
              <a:t>r</a:t>
            </a:r>
            <a:r>
              <a:rPr sz="2700" spc="11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95" dirty="0"/>
              <a:t> </a:t>
            </a:r>
            <a:r>
              <a:rPr sz="2700" spc="25" dirty="0"/>
              <a:t>f</a:t>
            </a:r>
            <a:r>
              <a:rPr sz="2700" spc="-80" dirty="0"/>
              <a:t>o</a:t>
            </a:r>
            <a:r>
              <a:rPr sz="2700" spc="-35" dirty="0"/>
              <a:t>ll</a:t>
            </a:r>
            <a:r>
              <a:rPr sz="2700" spc="-160" dirty="0"/>
              <a:t>o</a:t>
            </a:r>
            <a:r>
              <a:rPr sz="2700" spc="-135" dirty="0"/>
              <a:t>w</a:t>
            </a:r>
            <a:r>
              <a:rPr sz="2700" spc="-35" dirty="0"/>
              <a:t>i</a:t>
            </a:r>
            <a:r>
              <a:rPr sz="2700" spc="-240" dirty="0"/>
              <a:t>n</a:t>
            </a:r>
            <a:r>
              <a:rPr sz="2700" spc="290" dirty="0"/>
              <a:t>g</a:t>
            </a:r>
            <a:r>
              <a:rPr sz="2700" spc="45" dirty="0"/>
              <a:t> </a:t>
            </a:r>
            <a:r>
              <a:rPr sz="2700" spc="70" dirty="0"/>
              <a:t>q</a:t>
            </a:r>
            <a:r>
              <a:rPr sz="2700" spc="-240" dirty="0"/>
              <a:t>u</a:t>
            </a:r>
            <a:r>
              <a:rPr sz="2700" spc="5" dirty="0"/>
              <a:t>e</a:t>
            </a:r>
            <a:r>
              <a:rPr sz="2700" spc="-160" dirty="0"/>
              <a:t>s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80" dirty="0"/>
              <a:t>o</a:t>
            </a:r>
            <a:r>
              <a:rPr sz="2700" spc="5" dirty="0"/>
              <a:t>n</a:t>
            </a:r>
            <a:endParaRPr sz="2700"/>
          </a:p>
          <a:p>
            <a:pPr marL="519430" marR="5080">
              <a:lnSpc>
                <a:spcPct val="150000"/>
              </a:lnSpc>
              <a:spcBef>
                <a:spcPts val="695"/>
              </a:spcBef>
            </a:pPr>
            <a:r>
              <a:rPr sz="2700" spc="-90" dirty="0"/>
              <a:t>“I</a:t>
            </a:r>
            <a:r>
              <a:rPr sz="2700" spc="-85" dirty="0"/>
              <a:t>f</a:t>
            </a:r>
            <a:r>
              <a:rPr sz="2700" dirty="0"/>
              <a:t> </a:t>
            </a:r>
            <a:r>
              <a:rPr sz="2700" spc="-235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dirty="0"/>
              <a:t>e</a:t>
            </a:r>
            <a:r>
              <a:rPr sz="2700" spc="-160" dirty="0"/>
              <a:t>s</a:t>
            </a:r>
            <a:r>
              <a:rPr sz="2700" spc="55" dirty="0"/>
              <a:t>e</a:t>
            </a:r>
            <a:r>
              <a:rPr sz="2700" spc="90" dirty="0"/>
              <a:t> </a:t>
            </a:r>
            <a:r>
              <a:rPr sz="2700" spc="-180" dirty="0"/>
              <a:t>t</a:t>
            </a:r>
            <a:r>
              <a:rPr sz="2700" spc="-50" dirty="0"/>
              <a:t>r</a:t>
            </a:r>
            <a:r>
              <a:rPr sz="2700" dirty="0"/>
              <a:t>e</a:t>
            </a:r>
            <a:r>
              <a:rPr sz="2700" spc="-240" dirty="0"/>
              <a:t>n</a:t>
            </a:r>
            <a:r>
              <a:rPr sz="2700" spc="70" dirty="0"/>
              <a:t>d</a:t>
            </a:r>
            <a:r>
              <a:rPr sz="2700" spc="20" dirty="0"/>
              <a:t>s</a:t>
            </a:r>
            <a:r>
              <a:rPr sz="2700" spc="-45" dirty="0"/>
              <a:t> </a:t>
            </a:r>
            <a:r>
              <a:rPr sz="2700" spc="-110" dirty="0"/>
              <a:t>c</a:t>
            </a:r>
            <a:r>
              <a:rPr sz="2700" spc="-65" dirty="0"/>
              <a:t>o</a:t>
            </a:r>
            <a:r>
              <a:rPr sz="2700" spc="-240" dirty="0"/>
              <a:t>n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240" dirty="0"/>
              <a:t>n</a:t>
            </a:r>
            <a:r>
              <a:rPr sz="2700" spc="-229" dirty="0"/>
              <a:t>u</a:t>
            </a:r>
            <a:r>
              <a:rPr sz="2700" spc="-100" dirty="0"/>
              <a:t>e</a:t>
            </a:r>
            <a:r>
              <a:rPr sz="2700" spc="155" dirty="0"/>
              <a:t>,</a:t>
            </a:r>
            <a:r>
              <a:rPr sz="2700" spc="-125" dirty="0"/>
              <a:t> </a:t>
            </a:r>
            <a:r>
              <a:rPr sz="2700" spc="-75" dirty="0"/>
              <a:t>o</a:t>
            </a:r>
            <a:r>
              <a:rPr sz="2700" spc="-40" dirty="0"/>
              <a:t>r</a:t>
            </a:r>
            <a:r>
              <a:rPr sz="2700" spc="130" dirty="0"/>
              <a:t> </a:t>
            </a:r>
            <a:r>
              <a:rPr sz="2700" spc="-35" dirty="0"/>
              <a:t>i</a:t>
            </a:r>
            <a:r>
              <a:rPr sz="2700" spc="-85" dirty="0"/>
              <a:t>f</a:t>
            </a:r>
            <a:r>
              <a:rPr sz="2700" dirty="0"/>
              <a:t> </a:t>
            </a:r>
            <a:r>
              <a:rPr sz="2700" spc="-235" dirty="0"/>
              <a:t> </a:t>
            </a:r>
            <a:r>
              <a:rPr sz="2700" spc="-35" dirty="0"/>
              <a:t>i</a:t>
            </a:r>
            <a:r>
              <a:rPr sz="2700" spc="-160" dirty="0"/>
              <a:t>ss</a:t>
            </a:r>
            <a:r>
              <a:rPr sz="2700" spc="-235" dirty="0"/>
              <a:t>u</a:t>
            </a:r>
            <a:r>
              <a:rPr sz="2700" dirty="0"/>
              <a:t>e</a:t>
            </a:r>
            <a:r>
              <a:rPr sz="2700" spc="20" dirty="0"/>
              <a:t>s</a:t>
            </a:r>
            <a:r>
              <a:rPr sz="2700" spc="-45" dirty="0"/>
              <a:t> </a:t>
            </a:r>
            <a:r>
              <a:rPr sz="2700" spc="195" dirty="0"/>
              <a:t>a</a:t>
            </a:r>
            <a:r>
              <a:rPr sz="2700" spc="-110" dirty="0"/>
              <a:t>cc</a:t>
            </a:r>
            <a:r>
              <a:rPr sz="2700" spc="10" dirty="0"/>
              <a:t>e</a:t>
            </a:r>
            <a:r>
              <a:rPr sz="2700" spc="-30" dirty="0"/>
              <a:t>l</a:t>
            </a:r>
            <a:r>
              <a:rPr sz="2700" dirty="0"/>
              <a:t>e</a:t>
            </a:r>
            <a:r>
              <a:rPr sz="2700" spc="-70" dirty="0"/>
              <a:t>r</a:t>
            </a:r>
            <a:r>
              <a:rPr sz="2700" spc="195" dirty="0"/>
              <a:t>a</a:t>
            </a:r>
            <a:r>
              <a:rPr sz="2700" spc="-180" dirty="0"/>
              <a:t>t</a:t>
            </a:r>
            <a:r>
              <a:rPr sz="2700" spc="55" dirty="0"/>
              <a:t>e</a:t>
            </a:r>
            <a:r>
              <a:rPr sz="2700" spc="60" dirty="0"/>
              <a:t> </a:t>
            </a:r>
            <a:r>
              <a:rPr sz="2700" spc="70" dirty="0"/>
              <a:t>b</a:t>
            </a:r>
            <a:r>
              <a:rPr sz="2700" spc="-105" dirty="0"/>
              <a:t>e</a:t>
            </a:r>
            <a:r>
              <a:rPr sz="2700" spc="45" dirty="0"/>
              <a:t>y</a:t>
            </a:r>
            <a:r>
              <a:rPr sz="2700" spc="-75" dirty="0"/>
              <a:t>o</a:t>
            </a:r>
            <a:r>
              <a:rPr sz="2700" spc="-235" dirty="0"/>
              <a:t>n</a:t>
            </a:r>
            <a:r>
              <a:rPr sz="2700" spc="140" dirty="0"/>
              <a:t>d</a:t>
            </a:r>
            <a:r>
              <a:rPr sz="2700" spc="6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10" dirty="0"/>
              <a:t>e</a:t>
            </a:r>
            <a:r>
              <a:rPr sz="2700" spc="-35" dirty="0"/>
              <a:t>i</a:t>
            </a:r>
            <a:r>
              <a:rPr sz="2700" spc="-40" dirty="0"/>
              <a:t>r</a:t>
            </a:r>
            <a:r>
              <a:rPr sz="2700" spc="125" dirty="0"/>
              <a:t> </a:t>
            </a:r>
            <a:r>
              <a:rPr sz="2700" spc="70" dirty="0"/>
              <a:t>p</a:t>
            </a:r>
            <a:r>
              <a:rPr sz="2700" spc="-50" dirty="0"/>
              <a:t>r</a:t>
            </a:r>
            <a:r>
              <a:rPr sz="2700" dirty="0"/>
              <a:t>e</a:t>
            </a:r>
            <a:r>
              <a:rPr sz="2700" spc="-160" dirty="0"/>
              <a:t>s</a:t>
            </a:r>
            <a:r>
              <a:rPr sz="2700" dirty="0"/>
              <a:t>e</a:t>
            </a:r>
            <a:r>
              <a:rPr sz="2700" spc="-229" dirty="0"/>
              <a:t>n</a:t>
            </a:r>
            <a:r>
              <a:rPr sz="2700" spc="-260" dirty="0"/>
              <a:t>t</a:t>
            </a:r>
            <a:r>
              <a:rPr sz="2700" spc="215" dirty="0"/>
              <a:t> </a:t>
            </a:r>
            <a:r>
              <a:rPr sz="2700" spc="-70" dirty="0"/>
              <a:t>r</a:t>
            </a:r>
            <a:r>
              <a:rPr sz="2700" spc="190" dirty="0"/>
              <a:t>a</a:t>
            </a:r>
            <a:r>
              <a:rPr sz="2700" spc="-180" dirty="0"/>
              <a:t>t</a:t>
            </a:r>
            <a:r>
              <a:rPr sz="2700" spc="-105" dirty="0"/>
              <a:t>e</a:t>
            </a:r>
            <a:r>
              <a:rPr sz="2700" spc="155" dirty="0"/>
              <a:t>,</a:t>
            </a:r>
            <a:r>
              <a:rPr sz="2700" spc="-110" dirty="0"/>
              <a:t> </a:t>
            </a:r>
            <a:r>
              <a:rPr sz="2700" spc="-80" dirty="0"/>
              <a:t>o</a:t>
            </a:r>
            <a:r>
              <a:rPr sz="2700" spc="-40" dirty="0"/>
              <a:t>r</a:t>
            </a:r>
            <a:r>
              <a:rPr sz="2700" spc="125" dirty="0"/>
              <a:t> </a:t>
            </a:r>
            <a:r>
              <a:rPr sz="2700" spc="-35" dirty="0"/>
              <a:t>i</a:t>
            </a:r>
            <a:r>
              <a:rPr sz="2700" spc="-85" dirty="0"/>
              <a:t>f</a:t>
            </a:r>
            <a:r>
              <a:rPr sz="2700" dirty="0"/>
              <a:t> </a:t>
            </a:r>
            <a:r>
              <a:rPr sz="2700" spc="-229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-35" dirty="0"/>
              <a:t>i</a:t>
            </a:r>
            <a:r>
              <a:rPr sz="2700" spc="20" dirty="0"/>
              <a:t>s</a:t>
            </a:r>
            <a:r>
              <a:rPr sz="2700" spc="-45" dirty="0"/>
              <a:t> </a:t>
            </a:r>
            <a:r>
              <a:rPr sz="2700" spc="5" dirty="0"/>
              <a:t>e</a:t>
            </a:r>
            <a:r>
              <a:rPr sz="2700" spc="-90" dirty="0"/>
              <a:t>v</a:t>
            </a:r>
            <a:r>
              <a:rPr sz="2700" dirty="0"/>
              <a:t>e</a:t>
            </a:r>
            <a:r>
              <a:rPr sz="2700" spc="-229" dirty="0"/>
              <a:t>n</a:t>
            </a:r>
            <a:r>
              <a:rPr sz="2700" spc="-260" dirty="0"/>
              <a:t>t</a:t>
            </a:r>
            <a:r>
              <a:rPr sz="2700" spc="215" dirty="0"/>
              <a:t> </a:t>
            </a:r>
            <a:r>
              <a:rPr sz="2700" spc="-80" dirty="0"/>
              <a:t>o</a:t>
            </a:r>
            <a:r>
              <a:rPr sz="2700" spc="-100" dirty="0"/>
              <a:t>c</a:t>
            </a:r>
            <a:r>
              <a:rPr sz="2700" spc="-110" dirty="0"/>
              <a:t>c</a:t>
            </a:r>
            <a:r>
              <a:rPr sz="2700" spc="-235" dirty="0"/>
              <a:t>u</a:t>
            </a:r>
            <a:r>
              <a:rPr sz="2700" spc="-50" dirty="0"/>
              <a:t>r</a:t>
            </a:r>
            <a:r>
              <a:rPr sz="2700" spc="-204" dirty="0"/>
              <a:t>s</a:t>
            </a:r>
            <a:r>
              <a:rPr sz="2700" spc="155" dirty="0"/>
              <a:t>,</a:t>
            </a:r>
            <a:r>
              <a:rPr sz="2700" spc="-135" dirty="0"/>
              <a:t> w</a:t>
            </a:r>
            <a:r>
              <a:rPr sz="2700" spc="-240" dirty="0"/>
              <a:t>h</a:t>
            </a:r>
            <a:r>
              <a:rPr sz="2700" spc="190" dirty="0"/>
              <a:t>a</a:t>
            </a:r>
            <a:r>
              <a:rPr sz="2700" spc="-260" dirty="0"/>
              <a:t>t</a:t>
            </a:r>
            <a:r>
              <a:rPr sz="2700" spc="225" dirty="0"/>
              <a:t> </a:t>
            </a:r>
            <a:r>
              <a:rPr sz="2700" spc="-135" dirty="0"/>
              <a:t>w</a:t>
            </a:r>
            <a:r>
              <a:rPr sz="2700" spc="-35" dirty="0"/>
              <a:t>il</a:t>
            </a:r>
            <a:r>
              <a:rPr sz="2700" spc="-10" dirty="0"/>
              <a:t>l</a:t>
            </a:r>
            <a:r>
              <a:rPr sz="2700" spc="10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25" dirty="0"/>
              <a:t> </a:t>
            </a:r>
            <a:r>
              <a:rPr sz="2700" spc="-35" dirty="0"/>
              <a:t>i</a:t>
            </a:r>
            <a:r>
              <a:rPr sz="2700" spc="-160" dirty="0"/>
              <a:t>ss</a:t>
            </a:r>
            <a:r>
              <a:rPr sz="2700" spc="-235" dirty="0"/>
              <a:t>u</a:t>
            </a:r>
            <a:r>
              <a:rPr sz="2700" dirty="0"/>
              <a:t>e</a:t>
            </a:r>
            <a:r>
              <a:rPr sz="2700" spc="20" dirty="0"/>
              <a:t>s</a:t>
            </a:r>
            <a:r>
              <a:rPr sz="2700" spc="-45" dirty="0"/>
              <a:t> </a:t>
            </a:r>
            <a:r>
              <a:rPr sz="2700" spc="195" dirty="0"/>
              <a:t>a</a:t>
            </a:r>
            <a:r>
              <a:rPr sz="2700" spc="-240" dirty="0"/>
              <a:t>n</a:t>
            </a:r>
            <a:r>
              <a:rPr sz="2700" spc="140" dirty="0"/>
              <a:t>d</a:t>
            </a:r>
            <a:r>
              <a:rPr sz="2700" spc="65" dirty="0"/>
              <a:t> </a:t>
            </a:r>
            <a:r>
              <a:rPr sz="2700" spc="-180" dirty="0"/>
              <a:t>t</a:t>
            </a:r>
            <a:r>
              <a:rPr sz="2700" spc="-50" dirty="0"/>
              <a:t>r</a:t>
            </a:r>
            <a:r>
              <a:rPr sz="2700" dirty="0"/>
              <a:t>e</a:t>
            </a:r>
            <a:r>
              <a:rPr sz="2700" spc="-240" dirty="0"/>
              <a:t>n</a:t>
            </a:r>
            <a:r>
              <a:rPr sz="2700" spc="70" dirty="0"/>
              <a:t>d</a:t>
            </a:r>
            <a:r>
              <a:rPr sz="2700" spc="20" dirty="0"/>
              <a:t>s</a:t>
            </a:r>
            <a:r>
              <a:rPr sz="2700" spc="-35" dirty="0"/>
              <a:t> </a:t>
            </a:r>
            <a:r>
              <a:rPr sz="2700" spc="-85" dirty="0"/>
              <a:t>‘</a:t>
            </a:r>
            <a:r>
              <a:rPr sz="2700" spc="-30" dirty="0"/>
              <a:t>l</a:t>
            </a:r>
            <a:r>
              <a:rPr sz="2700" spc="-75" dirty="0"/>
              <a:t>oo</a:t>
            </a:r>
            <a:r>
              <a:rPr sz="2700" spc="40" dirty="0"/>
              <a:t>k</a:t>
            </a:r>
            <a:r>
              <a:rPr sz="2700" spc="45" dirty="0"/>
              <a:t> </a:t>
            </a:r>
            <a:r>
              <a:rPr sz="2700" spc="-40" dirty="0"/>
              <a:t>l</a:t>
            </a:r>
            <a:r>
              <a:rPr sz="2700" spc="-35" dirty="0"/>
              <a:t>i</a:t>
            </a:r>
            <a:r>
              <a:rPr sz="2700" spc="-100" dirty="0"/>
              <a:t>k</a:t>
            </a:r>
            <a:r>
              <a:rPr sz="2700" dirty="0"/>
              <a:t>e</a:t>
            </a:r>
            <a:r>
              <a:rPr sz="2700" spc="105" dirty="0"/>
              <a:t>’</a:t>
            </a:r>
            <a:r>
              <a:rPr sz="2700" spc="-70" dirty="0"/>
              <a:t> </a:t>
            </a:r>
            <a:r>
              <a:rPr sz="2700" spc="-35" dirty="0"/>
              <a:t>i</a:t>
            </a:r>
            <a:r>
              <a:rPr sz="2700" spc="5" dirty="0"/>
              <a:t>n</a:t>
            </a:r>
            <a:r>
              <a:rPr sz="2700" spc="-10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85" dirty="0"/>
              <a:t> </a:t>
            </a:r>
            <a:r>
              <a:rPr sz="2700" spc="70" dirty="0"/>
              <a:t>f</a:t>
            </a:r>
            <a:r>
              <a:rPr sz="2700" spc="-235" dirty="0"/>
              <a:t>u</a:t>
            </a:r>
            <a:r>
              <a:rPr sz="2700" spc="-180" dirty="0"/>
              <a:t>t</a:t>
            </a:r>
            <a:r>
              <a:rPr sz="2700" spc="-235" dirty="0"/>
              <a:t>u</a:t>
            </a:r>
            <a:r>
              <a:rPr sz="2700" spc="-50" dirty="0"/>
              <a:t>r</a:t>
            </a:r>
            <a:r>
              <a:rPr sz="2700" spc="10" dirty="0"/>
              <a:t>e</a:t>
            </a:r>
            <a:r>
              <a:rPr sz="2700" spc="-215" dirty="0"/>
              <a:t>?</a:t>
            </a:r>
            <a:r>
              <a:rPr sz="2700" spc="105" dirty="0"/>
              <a:t>”</a:t>
            </a:r>
            <a:endParaRPr sz="2700"/>
          </a:p>
        </p:txBody>
      </p:sp>
      <p:sp>
        <p:nvSpPr>
          <p:cNvPr id="5" name="object 5"/>
          <p:cNvSpPr/>
          <p:nvPr/>
        </p:nvSpPr>
        <p:spPr>
          <a:xfrm>
            <a:off x="721492" y="5314386"/>
            <a:ext cx="149225" cy="149225"/>
          </a:xfrm>
          <a:custGeom>
            <a:avLst/>
            <a:gdLst/>
            <a:ahLst/>
            <a:cxnLst/>
            <a:rect l="l" t="t" r="r" b="b"/>
            <a:pathLst>
              <a:path w="149225" h="149225">
                <a:moveTo>
                  <a:pt x="129080" y="0"/>
                </a:moveTo>
                <a:lnTo>
                  <a:pt x="0" y="0"/>
                </a:lnTo>
                <a:lnTo>
                  <a:pt x="0" y="129080"/>
                </a:lnTo>
                <a:lnTo>
                  <a:pt x="19822" y="148899"/>
                </a:lnTo>
                <a:lnTo>
                  <a:pt x="148899" y="148899"/>
                </a:lnTo>
                <a:lnTo>
                  <a:pt x="148899" y="119119"/>
                </a:lnTo>
                <a:lnTo>
                  <a:pt x="9960" y="119119"/>
                </a:lnTo>
                <a:lnTo>
                  <a:pt x="9960" y="9857"/>
                </a:lnTo>
                <a:lnTo>
                  <a:pt x="138938" y="9857"/>
                </a:lnTo>
                <a:lnTo>
                  <a:pt x="129080" y="0"/>
                </a:lnTo>
                <a:close/>
              </a:path>
              <a:path w="149225" h="149225">
                <a:moveTo>
                  <a:pt x="138938" y="9857"/>
                </a:moveTo>
                <a:lnTo>
                  <a:pt x="119119" y="9857"/>
                </a:lnTo>
                <a:lnTo>
                  <a:pt x="119119" y="119119"/>
                </a:lnTo>
                <a:lnTo>
                  <a:pt x="148899" y="119119"/>
                </a:lnTo>
                <a:lnTo>
                  <a:pt x="148899" y="19818"/>
                </a:lnTo>
                <a:lnTo>
                  <a:pt x="138938" y="985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11732" y="5184793"/>
            <a:ext cx="5438775" cy="368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-90" dirty="0">
                <a:latin typeface="Calibri"/>
                <a:cs typeface="Calibri"/>
              </a:rPr>
              <a:t>I</a:t>
            </a:r>
            <a:r>
              <a:rPr sz="2700" spc="70" dirty="0">
                <a:latin typeface="Calibri"/>
                <a:cs typeface="Calibri"/>
              </a:rPr>
              <a:t>d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70" dirty="0">
                <a:latin typeface="Calibri"/>
                <a:cs typeface="Calibri"/>
              </a:rPr>
              <a:t>f</a:t>
            </a:r>
            <a:r>
              <a:rPr sz="2700" spc="125" dirty="0">
                <a:latin typeface="Calibri"/>
                <a:cs typeface="Calibri"/>
              </a:rPr>
              <a:t>y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295" dirty="0">
                <a:latin typeface="Calibri"/>
                <a:cs typeface="Calibri"/>
              </a:rPr>
              <a:t>g</a:t>
            </a:r>
            <a:r>
              <a:rPr sz="2700" spc="60" dirty="0">
                <a:latin typeface="Calibri"/>
                <a:cs typeface="Calibri"/>
              </a:rPr>
              <a:t> 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55" dirty="0">
                <a:latin typeface="Calibri"/>
                <a:cs typeface="Calibri"/>
              </a:rPr>
              <a:t>e</a:t>
            </a:r>
            <a:r>
              <a:rPr sz="2700" spc="80" dirty="0">
                <a:latin typeface="Calibri"/>
                <a:cs typeface="Calibri"/>
              </a:rPr>
              <a:t> </a:t>
            </a:r>
            <a:r>
              <a:rPr sz="2700" spc="70" dirty="0">
                <a:latin typeface="Calibri"/>
                <a:cs typeface="Calibri"/>
              </a:rPr>
              <a:t>f</a:t>
            </a:r>
            <a:r>
              <a:rPr sz="2700" spc="-229" dirty="0">
                <a:latin typeface="Calibri"/>
                <a:cs typeface="Calibri"/>
              </a:rPr>
              <a:t>u</a:t>
            </a:r>
            <a:r>
              <a:rPr sz="2700" spc="-30" dirty="0">
                <a:latin typeface="Calibri"/>
                <a:cs typeface="Calibri"/>
              </a:rPr>
              <a:t>l</a:t>
            </a:r>
            <a:r>
              <a:rPr sz="2700" spc="-5" dirty="0">
                <a:latin typeface="Calibri"/>
                <a:cs typeface="Calibri"/>
              </a:rPr>
              <a:t>l</a:t>
            </a:r>
            <a:r>
              <a:rPr sz="2700" spc="100" dirty="0">
                <a:latin typeface="Calibri"/>
                <a:cs typeface="Calibri"/>
              </a:rPr>
              <a:t> </a:t>
            </a:r>
            <a:r>
              <a:rPr sz="2700" spc="-70" dirty="0">
                <a:latin typeface="Calibri"/>
                <a:cs typeface="Calibri"/>
              </a:rPr>
              <a:t>r</a:t>
            </a:r>
            <a:r>
              <a:rPr sz="2700" spc="195" dirty="0">
                <a:latin typeface="Calibri"/>
                <a:cs typeface="Calibri"/>
              </a:rPr>
              <a:t>a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165" dirty="0">
                <a:latin typeface="Calibri"/>
                <a:cs typeface="Calibri"/>
              </a:rPr>
              <a:t>g</a:t>
            </a:r>
            <a:r>
              <a:rPr sz="2700" spc="55" dirty="0">
                <a:latin typeface="Calibri"/>
                <a:cs typeface="Calibri"/>
              </a:rPr>
              <a:t>e</a:t>
            </a:r>
            <a:r>
              <a:rPr sz="2700" spc="80" dirty="0">
                <a:latin typeface="Calibri"/>
                <a:cs typeface="Calibri"/>
              </a:rPr>
              <a:t> 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85" dirty="0">
                <a:latin typeface="Calibri"/>
                <a:cs typeface="Calibri"/>
              </a:rPr>
              <a:t>f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-240" dirty="0">
                <a:latin typeface="Calibri"/>
                <a:cs typeface="Calibri"/>
              </a:rPr>
              <a:t> 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160" dirty="0">
                <a:latin typeface="Calibri"/>
                <a:cs typeface="Calibri"/>
              </a:rPr>
              <a:t>ss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70" dirty="0">
                <a:latin typeface="Calibri"/>
                <a:cs typeface="Calibri"/>
              </a:rPr>
              <a:t>b</a:t>
            </a:r>
            <a:r>
              <a:rPr sz="2700" spc="-45" dirty="0">
                <a:latin typeface="Calibri"/>
                <a:cs typeface="Calibri"/>
              </a:rPr>
              <a:t>i</a:t>
            </a:r>
            <a:r>
              <a:rPr sz="2700" spc="-30" dirty="0">
                <a:latin typeface="Calibri"/>
                <a:cs typeface="Calibri"/>
              </a:rPr>
              <a:t>l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45" dirty="0">
                <a:latin typeface="Calibri"/>
                <a:cs typeface="Calibri"/>
              </a:rPr>
              <a:t>i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20" dirty="0">
                <a:latin typeface="Calibri"/>
                <a:cs typeface="Calibri"/>
              </a:rPr>
              <a:t>s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668655">
              <a:lnSpc>
                <a:spcPct val="100000"/>
              </a:lnSpc>
            </a:pPr>
            <a:r>
              <a:rPr spc="110" dirty="0"/>
              <a:t>A</a:t>
            </a:r>
            <a:r>
              <a:rPr spc="-260" dirty="0"/>
              <a:t>ss</a:t>
            </a:r>
            <a:r>
              <a:rPr spc="5" dirty="0"/>
              <a:t>e</a:t>
            </a:r>
            <a:r>
              <a:rPr spc="-260" dirty="0"/>
              <a:t>ss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225" dirty="0"/>
              <a:t>E</a:t>
            </a:r>
            <a:r>
              <a:rPr spc="-385" dirty="0"/>
              <a:t>n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60" dirty="0"/>
              <a:t>r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580" dirty="0"/>
              <a:t>m</a:t>
            </a:r>
            <a:r>
              <a:rPr spc="5" dirty="0"/>
              <a:t>e</a:t>
            </a:r>
            <a:r>
              <a:rPr spc="-385" dirty="0"/>
              <a:t>n</a:t>
            </a:r>
            <a:r>
              <a:rPr spc="-285" dirty="0"/>
              <a:t>t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35" dirty="0"/>
              <a:t> </a:t>
            </a:r>
            <a:r>
              <a:rPr spc="310" dirty="0"/>
              <a:t>C</a:t>
            </a:r>
            <a:r>
              <a:rPr spc="-385" dirty="0"/>
              <a:t>h</a:t>
            </a:r>
            <a:r>
              <a:rPr spc="315" dirty="0"/>
              <a:t>a</a:t>
            </a:r>
            <a:r>
              <a:rPr spc="-385" dirty="0"/>
              <a:t>n</a:t>
            </a:r>
            <a:r>
              <a:rPr spc="265" dirty="0"/>
              <a:t>g</a:t>
            </a:r>
            <a:r>
              <a:rPr spc="90" dirty="0"/>
              <a:t>e</a:t>
            </a:r>
          </a:p>
        </p:txBody>
      </p:sp>
      <p:sp>
        <p:nvSpPr>
          <p:cNvPr id="3" name="object 3"/>
          <p:cNvSpPr/>
          <p:nvPr/>
        </p:nvSpPr>
        <p:spPr>
          <a:xfrm>
            <a:off x="722753" y="1983686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1732" y="1845058"/>
            <a:ext cx="7601584" cy="1057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315" dirty="0">
                <a:latin typeface="Calibri"/>
                <a:cs typeface="Calibri"/>
              </a:rPr>
              <a:t>O</a:t>
            </a:r>
            <a:r>
              <a:rPr sz="2900" spc="80" dirty="0">
                <a:latin typeface="Calibri"/>
                <a:cs typeface="Calibri"/>
              </a:rPr>
              <a:t>b</a:t>
            </a:r>
            <a:r>
              <a:rPr sz="2900" spc="-60" dirty="0">
                <a:latin typeface="Calibri"/>
                <a:cs typeface="Calibri"/>
              </a:rPr>
              <a:t>j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05" dirty="0">
                <a:latin typeface="Calibri"/>
                <a:cs typeface="Calibri"/>
              </a:rPr>
              <a:t>v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114" dirty="0">
                <a:latin typeface="Calibri"/>
                <a:cs typeface="Calibri"/>
              </a:rPr>
              <a:t>:</a:t>
            </a:r>
            <a:r>
              <a:rPr sz="2900" spc="-135" dirty="0">
                <a:latin typeface="Calibri"/>
                <a:cs typeface="Calibri"/>
              </a:rPr>
              <a:t> </a:t>
            </a:r>
            <a:r>
              <a:rPr sz="2900" spc="-10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75" dirty="0">
                <a:latin typeface="Calibri"/>
                <a:cs typeface="Calibri"/>
              </a:rPr>
              <a:t>t</a:t>
            </a:r>
            <a:r>
              <a:rPr sz="2900" spc="204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d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285" dirty="0">
                <a:latin typeface="Calibri"/>
                <a:cs typeface="Calibri"/>
              </a:rPr>
              <a:t>a</a:t>
            </a:r>
            <a:r>
              <a:rPr sz="2900" spc="55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b</a:t>
            </a:r>
            <a:r>
              <a:rPr sz="2900" spc="215" dirty="0">
                <a:latin typeface="Calibri"/>
                <a:cs typeface="Calibri"/>
              </a:rPr>
              <a:t>a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3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10" dirty="0">
                <a:latin typeface="Calibri"/>
                <a:cs typeface="Calibri"/>
              </a:rPr>
              <a:t>n</a:t>
            </a:r>
            <a:r>
              <a:rPr sz="2900" spc="-120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220" dirty="0">
                <a:latin typeface="Calibri"/>
                <a:cs typeface="Calibri"/>
              </a:rPr>
              <a:t>s</a:t>
            </a:r>
            <a:r>
              <a:rPr sz="2900" spc="165" dirty="0">
                <a:latin typeface="Calibri"/>
                <a:cs typeface="Calibri"/>
              </a:rPr>
              <a:t>,</a:t>
            </a:r>
            <a:endParaRPr sz="2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9"/>
              </a:spcBef>
            </a:pPr>
            <a:r>
              <a:rPr sz="2900" spc="-105" dirty="0">
                <a:latin typeface="Calibri"/>
                <a:cs typeface="Calibri"/>
              </a:rPr>
              <a:t>v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-250" dirty="0">
                <a:latin typeface="Calibri"/>
                <a:cs typeface="Calibri"/>
              </a:rPr>
              <a:t>u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25" dirty="0">
                <a:latin typeface="Calibri"/>
                <a:cs typeface="Calibri"/>
              </a:rPr>
              <a:t>s</a:t>
            </a:r>
            <a:r>
              <a:rPr sz="2900" spc="170" dirty="0">
                <a:latin typeface="Calibri"/>
                <a:cs typeface="Calibri"/>
              </a:rPr>
              <a:t>,</a:t>
            </a:r>
            <a:r>
              <a:rPr sz="2900" spc="-125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60" dirty="0">
                <a:latin typeface="Calibri"/>
                <a:cs typeface="Calibri"/>
              </a:rPr>
              <a:t>s</a:t>
            </a:r>
            <a:r>
              <a:rPr sz="2900" spc="-275" dirty="0">
                <a:latin typeface="Calibri"/>
                <a:cs typeface="Calibri"/>
              </a:rPr>
              <a:t>t</a:t>
            </a:r>
            <a:r>
              <a:rPr sz="2900" spc="204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e</a:t>
            </a:r>
            <a:r>
              <a:rPr sz="2900" spc="195" dirty="0">
                <a:latin typeface="Calibri"/>
                <a:cs typeface="Calibri"/>
              </a:rPr>
              <a:t>x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25" dirty="0">
                <a:latin typeface="Calibri"/>
                <a:cs typeface="Calibri"/>
              </a:rPr>
              <a:t>s</a:t>
            </a:r>
            <a:r>
              <a:rPr sz="2900" spc="170" dirty="0">
                <a:latin typeface="Calibri"/>
                <a:cs typeface="Calibri"/>
              </a:rPr>
              <a:t>,</a:t>
            </a:r>
            <a:r>
              <a:rPr sz="2900" spc="-15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70" dirty="0">
                <a:latin typeface="Calibri"/>
                <a:cs typeface="Calibri"/>
              </a:rPr>
              <a:t> 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65" dirty="0">
                <a:latin typeface="Calibri"/>
                <a:cs typeface="Calibri"/>
              </a:rPr>
              <a:t>n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80" dirty="0">
                <a:latin typeface="Calibri"/>
                <a:cs typeface="Calibri"/>
              </a:rPr>
              <a:t>e</a:t>
            </a:r>
            <a:r>
              <a:rPr sz="2900" spc="195" dirty="0">
                <a:latin typeface="Calibri"/>
                <a:cs typeface="Calibri"/>
              </a:rPr>
              <a:t>x</a:t>
            </a:r>
            <a:r>
              <a:rPr sz="2900" spc="-275" dirty="0">
                <a:latin typeface="Calibri"/>
                <a:cs typeface="Calibri"/>
              </a:rPr>
              <a:t>t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22753" y="4151449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11732" y="4012821"/>
            <a:ext cx="7491730" cy="394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350" dirty="0">
                <a:latin typeface="Calibri"/>
                <a:cs typeface="Calibri"/>
              </a:rPr>
              <a:t>A</a:t>
            </a:r>
            <a:r>
              <a:rPr sz="2900" spc="-145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-100" dirty="0">
                <a:latin typeface="Calibri"/>
                <a:cs typeface="Calibri"/>
              </a:rPr>
              <a:t>r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175" dirty="0">
                <a:latin typeface="Calibri"/>
                <a:cs typeface="Calibri"/>
              </a:rPr>
              <a:t>g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130" dirty="0">
                <a:latin typeface="Calibri"/>
                <a:cs typeface="Calibri"/>
              </a:rPr>
              <a:t>y</a:t>
            </a:r>
            <a:r>
              <a:rPr sz="2900" spc="114" dirty="0">
                <a:latin typeface="Calibri"/>
                <a:cs typeface="Calibri"/>
              </a:rPr>
              <a:t> 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45" dirty="0">
                <a:latin typeface="Calibri"/>
                <a:cs typeface="Calibri"/>
              </a:rPr>
              <a:t>n</a:t>
            </a:r>
            <a:r>
              <a:rPr sz="2900" spc="-285" dirty="0">
                <a:latin typeface="Calibri"/>
                <a:cs typeface="Calibri"/>
              </a:rPr>
              <a:t>-</a:t>
            </a:r>
            <a:r>
              <a:rPr sz="2900" spc="-290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q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215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85" dirty="0">
                <a:latin typeface="Calibri"/>
                <a:cs typeface="Calibri"/>
              </a:rPr>
              <a:t>f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80" dirty="0">
                <a:latin typeface="Calibri"/>
                <a:cs typeface="Calibri"/>
              </a:rPr>
              <a:t>b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4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70" dirty="0">
                <a:latin typeface="Calibri"/>
                <a:cs typeface="Calibri"/>
              </a:rPr>
              <a:t> </a:t>
            </a:r>
            <a:r>
              <a:rPr sz="2900" spc="-60" dirty="0">
                <a:latin typeface="Calibri"/>
                <a:cs typeface="Calibri"/>
              </a:rPr>
              <a:t>j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75" dirty="0">
                <a:latin typeface="Calibri"/>
                <a:cs typeface="Calibri"/>
              </a:rPr>
              <a:t>d</a:t>
            </a:r>
            <a:r>
              <a:rPr sz="2900" spc="235" dirty="0">
                <a:latin typeface="Calibri"/>
                <a:cs typeface="Calibri"/>
              </a:rPr>
              <a:t>g</a:t>
            </a:r>
            <a:r>
              <a:rPr sz="2900" spc="-385" dirty="0">
                <a:latin typeface="Calibri"/>
                <a:cs typeface="Calibri"/>
              </a:rPr>
              <a:t>m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5" dirty="0">
                <a:latin typeface="Calibri"/>
                <a:cs typeface="Calibri"/>
              </a:rPr>
              <a:t>l</a:t>
            </a:r>
            <a:endParaRPr sz="2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28600">
              <a:lnSpc>
                <a:spcPct val="100000"/>
              </a:lnSpc>
            </a:pPr>
            <a:r>
              <a:rPr spc="110" dirty="0"/>
              <a:t>A</a:t>
            </a:r>
            <a:r>
              <a:rPr spc="-260" dirty="0"/>
              <a:t>ss</a:t>
            </a:r>
            <a:r>
              <a:rPr spc="5" dirty="0"/>
              <a:t>e</a:t>
            </a:r>
            <a:r>
              <a:rPr spc="-260" dirty="0"/>
              <a:t>ss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70" dirty="0"/>
              <a:t> </a:t>
            </a:r>
            <a:r>
              <a:rPr spc="-150" dirty="0"/>
              <a:t>I</a:t>
            </a:r>
            <a:r>
              <a:rPr spc="-260" dirty="0"/>
              <a:t>ss</a:t>
            </a:r>
            <a:r>
              <a:rPr spc="-390" dirty="0"/>
              <a:t>u</a:t>
            </a:r>
            <a:r>
              <a:rPr spc="5" dirty="0"/>
              <a:t>e</a:t>
            </a:r>
            <a:r>
              <a:rPr spc="35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5175" y="3730879"/>
            <a:ext cx="1253490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0320" algn="ctr">
              <a:lnSpc>
                <a:spcPct val="100000"/>
              </a:lnSpc>
            </a:pP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75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marR="7620" algn="ctr">
              <a:lnSpc>
                <a:spcPct val="100000"/>
              </a:lnSpc>
            </a:pP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spc="200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70" dirty="0">
                <a:latin typeface="Calibri"/>
                <a:cs typeface="Calibri"/>
              </a:rPr>
              <a:t>z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67179" y="2210435"/>
            <a:ext cx="134620" cy="3658235"/>
          </a:xfrm>
          <a:custGeom>
            <a:avLst/>
            <a:gdLst/>
            <a:ahLst/>
            <a:cxnLst/>
            <a:rect l="l" t="t" r="r" b="b"/>
            <a:pathLst>
              <a:path w="134619" h="3658235">
                <a:moveTo>
                  <a:pt x="67182" y="57403"/>
                </a:moveTo>
                <a:lnTo>
                  <a:pt x="52704" y="82223"/>
                </a:lnTo>
                <a:lnTo>
                  <a:pt x="52704" y="3657727"/>
                </a:lnTo>
                <a:lnTo>
                  <a:pt x="81660" y="3657727"/>
                </a:lnTo>
                <a:lnTo>
                  <a:pt x="81660" y="82223"/>
                </a:lnTo>
                <a:lnTo>
                  <a:pt x="67182" y="57403"/>
                </a:lnTo>
                <a:close/>
              </a:path>
              <a:path w="134619" h="3658235">
                <a:moveTo>
                  <a:pt x="67182" y="0"/>
                </a:moveTo>
                <a:lnTo>
                  <a:pt x="0" y="115315"/>
                </a:lnTo>
                <a:lnTo>
                  <a:pt x="2285" y="124078"/>
                </a:lnTo>
                <a:lnTo>
                  <a:pt x="9270" y="128142"/>
                </a:lnTo>
                <a:lnTo>
                  <a:pt x="16128" y="132206"/>
                </a:lnTo>
                <a:lnTo>
                  <a:pt x="25018" y="129920"/>
                </a:lnTo>
                <a:lnTo>
                  <a:pt x="28956" y="122936"/>
                </a:lnTo>
                <a:lnTo>
                  <a:pt x="52704" y="82223"/>
                </a:lnTo>
                <a:lnTo>
                  <a:pt x="52704" y="28828"/>
                </a:lnTo>
                <a:lnTo>
                  <a:pt x="83980" y="28828"/>
                </a:lnTo>
                <a:lnTo>
                  <a:pt x="67182" y="0"/>
                </a:lnTo>
                <a:close/>
              </a:path>
              <a:path w="134619" h="3658235">
                <a:moveTo>
                  <a:pt x="83980" y="28828"/>
                </a:moveTo>
                <a:lnTo>
                  <a:pt x="81660" y="28828"/>
                </a:lnTo>
                <a:lnTo>
                  <a:pt x="81661" y="82223"/>
                </a:lnTo>
                <a:lnTo>
                  <a:pt x="105409" y="122936"/>
                </a:lnTo>
                <a:lnTo>
                  <a:pt x="109346" y="129920"/>
                </a:lnTo>
                <a:lnTo>
                  <a:pt x="118237" y="132206"/>
                </a:lnTo>
                <a:lnTo>
                  <a:pt x="125094" y="128142"/>
                </a:lnTo>
                <a:lnTo>
                  <a:pt x="132079" y="124078"/>
                </a:lnTo>
                <a:lnTo>
                  <a:pt x="134365" y="115315"/>
                </a:lnTo>
                <a:lnTo>
                  <a:pt x="83980" y="28828"/>
                </a:lnTo>
                <a:close/>
              </a:path>
              <a:path w="134619" h="3658235">
                <a:moveTo>
                  <a:pt x="81660" y="28828"/>
                </a:moveTo>
                <a:lnTo>
                  <a:pt x="52704" y="28828"/>
                </a:lnTo>
                <a:lnTo>
                  <a:pt x="52704" y="82223"/>
                </a:lnTo>
                <a:lnTo>
                  <a:pt x="67182" y="57403"/>
                </a:lnTo>
                <a:lnTo>
                  <a:pt x="54737" y="36067"/>
                </a:lnTo>
                <a:lnTo>
                  <a:pt x="81660" y="36067"/>
                </a:lnTo>
                <a:lnTo>
                  <a:pt x="81660" y="28828"/>
                </a:lnTo>
                <a:close/>
              </a:path>
              <a:path w="134619" h="3658235">
                <a:moveTo>
                  <a:pt x="81660" y="36067"/>
                </a:moveTo>
                <a:lnTo>
                  <a:pt x="79628" y="36067"/>
                </a:lnTo>
                <a:lnTo>
                  <a:pt x="67182" y="57403"/>
                </a:lnTo>
                <a:lnTo>
                  <a:pt x="81661" y="82223"/>
                </a:lnTo>
                <a:lnTo>
                  <a:pt x="81660" y="36067"/>
                </a:lnTo>
                <a:close/>
              </a:path>
              <a:path w="134619" h="3658235">
                <a:moveTo>
                  <a:pt x="79628" y="36067"/>
                </a:moveTo>
                <a:lnTo>
                  <a:pt x="54737" y="36067"/>
                </a:lnTo>
                <a:lnTo>
                  <a:pt x="67182" y="57403"/>
                </a:lnTo>
                <a:lnTo>
                  <a:pt x="79628" y="36067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6761" y="5953353"/>
            <a:ext cx="4572635" cy="134620"/>
          </a:xfrm>
          <a:custGeom>
            <a:avLst/>
            <a:gdLst/>
            <a:ahLst/>
            <a:cxnLst/>
            <a:rect l="l" t="t" r="r" b="b"/>
            <a:pathLst>
              <a:path w="4572634" h="134620">
                <a:moveTo>
                  <a:pt x="4514614" y="67208"/>
                </a:moveTo>
                <a:lnTo>
                  <a:pt x="4442206" y="109397"/>
                </a:lnTo>
                <a:lnTo>
                  <a:pt x="4439920" y="118275"/>
                </a:lnTo>
                <a:lnTo>
                  <a:pt x="4448047" y="132079"/>
                </a:lnTo>
                <a:lnTo>
                  <a:pt x="4456811" y="134416"/>
                </a:lnTo>
                <a:lnTo>
                  <a:pt x="4547303" y="81686"/>
                </a:lnTo>
                <a:lnTo>
                  <a:pt x="4543424" y="81686"/>
                </a:lnTo>
                <a:lnTo>
                  <a:pt x="4543424" y="79717"/>
                </a:lnTo>
                <a:lnTo>
                  <a:pt x="4536059" y="79717"/>
                </a:lnTo>
                <a:lnTo>
                  <a:pt x="4514614" y="67208"/>
                </a:lnTo>
                <a:close/>
              </a:path>
              <a:path w="4572634" h="134620">
                <a:moveTo>
                  <a:pt x="4489794" y="52730"/>
                </a:moveTo>
                <a:lnTo>
                  <a:pt x="0" y="52730"/>
                </a:lnTo>
                <a:lnTo>
                  <a:pt x="0" y="81686"/>
                </a:lnTo>
                <a:lnTo>
                  <a:pt x="4489794" y="81686"/>
                </a:lnTo>
                <a:lnTo>
                  <a:pt x="4514614" y="67208"/>
                </a:lnTo>
                <a:lnTo>
                  <a:pt x="4489794" y="52730"/>
                </a:lnTo>
                <a:close/>
              </a:path>
              <a:path w="4572634" h="134620">
                <a:moveTo>
                  <a:pt x="4547303" y="52730"/>
                </a:moveTo>
                <a:lnTo>
                  <a:pt x="4543424" y="52730"/>
                </a:lnTo>
                <a:lnTo>
                  <a:pt x="4543424" y="81686"/>
                </a:lnTo>
                <a:lnTo>
                  <a:pt x="4547303" y="81686"/>
                </a:lnTo>
                <a:lnTo>
                  <a:pt x="4572127" y="67208"/>
                </a:lnTo>
                <a:lnTo>
                  <a:pt x="4547303" y="52730"/>
                </a:lnTo>
                <a:close/>
              </a:path>
              <a:path w="4572634" h="134620">
                <a:moveTo>
                  <a:pt x="4536059" y="54698"/>
                </a:moveTo>
                <a:lnTo>
                  <a:pt x="4514614" y="67208"/>
                </a:lnTo>
                <a:lnTo>
                  <a:pt x="4536059" y="79717"/>
                </a:lnTo>
                <a:lnTo>
                  <a:pt x="4536059" y="54698"/>
                </a:lnTo>
                <a:close/>
              </a:path>
              <a:path w="4572634" h="134620">
                <a:moveTo>
                  <a:pt x="4543424" y="54698"/>
                </a:moveTo>
                <a:lnTo>
                  <a:pt x="4536059" y="54698"/>
                </a:lnTo>
                <a:lnTo>
                  <a:pt x="4536059" y="79717"/>
                </a:lnTo>
                <a:lnTo>
                  <a:pt x="4543424" y="79717"/>
                </a:lnTo>
                <a:lnTo>
                  <a:pt x="4543424" y="54698"/>
                </a:lnTo>
                <a:close/>
              </a:path>
              <a:path w="4572634" h="134620">
                <a:moveTo>
                  <a:pt x="4456811" y="0"/>
                </a:moveTo>
                <a:lnTo>
                  <a:pt x="4448047" y="2336"/>
                </a:lnTo>
                <a:lnTo>
                  <a:pt x="4439920" y="16141"/>
                </a:lnTo>
                <a:lnTo>
                  <a:pt x="4442206" y="25006"/>
                </a:lnTo>
                <a:lnTo>
                  <a:pt x="4514614" y="67208"/>
                </a:lnTo>
                <a:lnTo>
                  <a:pt x="4536059" y="54698"/>
                </a:lnTo>
                <a:lnTo>
                  <a:pt x="4543424" y="54698"/>
                </a:lnTo>
                <a:lnTo>
                  <a:pt x="4543424" y="52730"/>
                </a:lnTo>
                <a:lnTo>
                  <a:pt x="4547303" y="52730"/>
                </a:lnTo>
                <a:lnTo>
                  <a:pt x="4456811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14525" y="1978025"/>
            <a:ext cx="46164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latin typeface="Calibri"/>
                <a:cs typeface="Calibri"/>
              </a:rPr>
              <a:t>H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5" dirty="0">
                <a:latin typeface="Calibri"/>
                <a:cs typeface="Calibri"/>
              </a:rPr>
              <a:t>h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86761" y="2242566"/>
            <a:ext cx="4572000" cy="3625850"/>
          </a:xfrm>
          <a:custGeom>
            <a:avLst/>
            <a:gdLst/>
            <a:ahLst/>
            <a:cxnLst/>
            <a:rect l="l" t="t" r="r" b="b"/>
            <a:pathLst>
              <a:path w="4572000" h="3625850">
                <a:moveTo>
                  <a:pt x="0" y="0"/>
                </a:moveTo>
                <a:lnTo>
                  <a:pt x="40362" y="3844"/>
                </a:lnTo>
                <a:lnTo>
                  <a:pt x="81287" y="7910"/>
                </a:lnTo>
                <a:lnTo>
                  <a:pt x="123342" y="12427"/>
                </a:lnTo>
                <a:lnTo>
                  <a:pt x="167097" y="17625"/>
                </a:lnTo>
                <a:lnTo>
                  <a:pt x="213121" y="23733"/>
                </a:lnTo>
                <a:lnTo>
                  <a:pt x="261984" y="30979"/>
                </a:lnTo>
                <a:lnTo>
                  <a:pt x="314255" y="39595"/>
                </a:lnTo>
                <a:lnTo>
                  <a:pt x="370502" y="49808"/>
                </a:lnTo>
                <a:lnTo>
                  <a:pt x="431296" y="61848"/>
                </a:lnTo>
                <a:lnTo>
                  <a:pt x="497205" y="75946"/>
                </a:lnTo>
                <a:lnTo>
                  <a:pt x="569321" y="92101"/>
                </a:lnTo>
                <a:lnTo>
                  <a:pt x="607802" y="100870"/>
                </a:lnTo>
                <a:lnTo>
                  <a:pt x="647721" y="110078"/>
                </a:lnTo>
                <a:lnTo>
                  <a:pt x="688943" y="119709"/>
                </a:lnTo>
                <a:lnTo>
                  <a:pt x="731334" y="129747"/>
                </a:lnTo>
                <a:lnTo>
                  <a:pt x="774762" y="140175"/>
                </a:lnTo>
                <a:lnTo>
                  <a:pt x="819092" y="150977"/>
                </a:lnTo>
                <a:lnTo>
                  <a:pt x="864190" y="162138"/>
                </a:lnTo>
                <a:lnTo>
                  <a:pt x="909923" y="173640"/>
                </a:lnTo>
                <a:lnTo>
                  <a:pt x="956157" y="185469"/>
                </a:lnTo>
                <a:lnTo>
                  <a:pt x="1002758" y="197606"/>
                </a:lnTo>
                <a:lnTo>
                  <a:pt x="1049593" y="210038"/>
                </a:lnTo>
                <a:lnTo>
                  <a:pt x="1096527" y="222746"/>
                </a:lnTo>
                <a:lnTo>
                  <a:pt x="1143428" y="235715"/>
                </a:lnTo>
                <a:lnTo>
                  <a:pt x="1190161" y="248930"/>
                </a:lnTo>
                <a:lnTo>
                  <a:pt x="1236593" y="262372"/>
                </a:lnTo>
                <a:lnTo>
                  <a:pt x="1282590" y="276028"/>
                </a:lnTo>
                <a:lnTo>
                  <a:pt x="1328017" y="289879"/>
                </a:lnTo>
                <a:lnTo>
                  <a:pt x="1372742" y="303911"/>
                </a:lnTo>
                <a:lnTo>
                  <a:pt x="1417093" y="318059"/>
                </a:lnTo>
                <a:lnTo>
                  <a:pt x="1461521" y="332293"/>
                </a:lnTo>
                <a:lnTo>
                  <a:pt x="1506023" y="346646"/>
                </a:lnTo>
                <a:lnTo>
                  <a:pt x="1550594" y="361150"/>
                </a:lnTo>
                <a:lnTo>
                  <a:pt x="1595231" y="375838"/>
                </a:lnTo>
                <a:lnTo>
                  <a:pt x="1639928" y="390743"/>
                </a:lnTo>
                <a:lnTo>
                  <a:pt x="1684682" y="405897"/>
                </a:lnTo>
                <a:lnTo>
                  <a:pt x="1729489" y="421334"/>
                </a:lnTo>
                <a:lnTo>
                  <a:pt x="1774344" y="437085"/>
                </a:lnTo>
                <a:lnTo>
                  <a:pt x="1819243" y="453183"/>
                </a:lnTo>
                <a:lnTo>
                  <a:pt x="1864182" y="469662"/>
                </a:lnTo>
                <a:lnTo>
                  <a:pt x="1909157" y="486553"/>
                </a:lnTo>
                <a:lnTo>
                  <a:pt x="1954164" y="503889"/>
                </a:lnTo>
                <a:lnTo>
                  <a:pt x="1999198" y="521704"/>
                </a:lnTo>
                <a:lnTo>
                  <a:pt x="2044255" y="540029"/>
                </a:lnTo>
                <a:lnTo>
                  <a:pt x="2089331" y="558898"/>
                </a:lnTo>
                <a:lnTo>
                  <a:pt x="2134423" y="578343"/>
                </a:lnTo>
                <a:lnTo>
                  <a:pt x="2179524" y="598396"/>
                </a:lnTo>
                <a:lnTo>
                  <a:pt x="2224633" y="619091"/>
                </a:lnTo>
                <a:lnTo>
                  <a:pt x="2269743" y="640461"/>
                </a:lnTo>
                <a:lnTo>
                  <a:pt x="2314874" y="661867"/>
                </a:lnTo>
                <a:lnTo>
                  <a:pt x="2360008" y="682768"/>
                </a:lnTo>
                <a:lnTo>
                  <a:pt x="2405150" y="703339"/>
                </a:lnTo>
                <a:lnTo>
                  <a:pt x="2450304" y="723756"/>
                </a:lnTo>
                <a:lnTo>
                  <a:pt x="2495474" y="744194"/>
                </a:lnTo>
                <a:lnTo>
                  <a:pt x="2540664" y="764827"/>
                </a:lnTo>
                <a:lnTo>
                  <a:pt x="2585878" y="785831"/>
                </a:lnTo>
                <a:lnTo>
                  <a:pt x="2631120" y="807381"/>
                </a:lnTo>
                <a:lnTo>
                  <a:pt x="2676395" y="829653"/>
                </a:lnTo>
                <a:lnTo>
                  <a:pt x="2721705" y="852820"/>
                </a:lnTo>
                <a:lnTo>
                  <a:pt x="2767055" y="877060"/>
                </a:lnTo>
                <a:lnTo>
                  <a:pt x="2812449" y="902546"/>
                </a:lnTo>
                <a:lnTo>
                  <a:pt x="2857891" y="929454"/>
                </a:lnTo>
                <a:lnTo>
                  <a:pt x="2903385" y="957959"/>
                </a:lnTo>
                <a:lnTo>
                  <a:pt x="2948936" y="988236"/>
                </a:lnTo>
                <a:lnTo>
                  <a:pt x="2994546" y="1020461"/>
                </a:lnTo>
                <a:lnTo>
                  <a:pt x="3040220" y="1054808"/>
                </a:lnTo>
                <a:lnTo>
                  <a:pt x="3085962" y="1091453"/>
                </a:lnTo>
                <a:lnTo>
                  <a:pt x="3131776" y="1130571"/>
                </a:lnTo>
                <a:lnTo>
                  <a:pt x="3177666" y="1172337"/>
                </a:lnTo>
                <a:lnTo>
                  <a:pt x="3224219" y="1217022"/>
                </a:lnTo>
                <a:lnTo>
                  <a:pt x="3271858" y="1264632"/>
                </a:lnTo>
                <a:lnTo>
                  <a:pt x="3320401" y="1314943"/>
                </a:lnTo>
                <a:lnTo>
                  <a:pt x="3369665" y="1367732"/>
                </a:lnTo>
                <a:lnTo>
                  <a:pt x="3419469" y="1422773"/>
                </a:lnTo>
                <a:lnTo>
                  <a:pt x="3469629" y="1479842"/>
                </a:lnTo>
                <a:lnTo>
                  <a:pt x="3519963" y="1538717"/>
                </a:lnTo>
                <a:lnTo>
                  <a:pt x="3570290" y="1599172"/>
                </a:lnTo>
                <a:lnTo>
                  <a:pt x="3620425" y="1660984"/>
                </a:lnTo>
                <a:lnTo>
                  <a:pt x="3670188" y="1723929"/>
                </a:lnTo>
                <a:lnTo>
                  <a:pt x="3719396" y="1787783"/>
                </a:lnTo>
                <a:lnTo>
                  <a:pt x="3767866" y="1852321"/>
                </a:lnTo>
                <a:lnTo>
                  <a:pt x="3815416" y="1917320"/>
                </a:lnTo>
                <a:lnTo>
                  <a:pt x="3861863" y="1982555"/>
                </a:lnTo>
                <a:lnTo>
                  <a:pt x="3907026" y="2047803"/>
                </a:lnTo>
                <a:lnTo>
                  <a:pt x="3950721" y="2112840"/>
                </a:lnTo>
                <a:lnTo>
                  <a:pt x="3992766" y="2177441"/>
                </a:lnTo>
                <a:lnTo>
                  <a:pt x="4032979" y="2241382"/>
                </a:lnTo>
                <a:lnTo>
                  <a:pt x="4071178" y="2304440"/>
                </a:lnTo>
                <a:lnTo>
                  <a:pt x="4107179" y="2366391"/>
                </a:lnTo>
                <a:lnTo>
                  <a:pt x="4141184" y="2427850"/>
                </a:lnTo>
                <a:lnTo>
                  <a:pt x="4173533" y="2489540"/>
                </a:lnTo>
                <a:lnTo>
                  <a:pt x="4204312" y="2551448"/>
                </a:lnTo>
                <a:lnTo>
                  <a:pt x="4233611" y="2613562"/>
                </a:lnTo>
                <a:lnTo>
                  <a:pt x="4261514" y="2675870"/>
                </a:lnTo>
                <a:lnTo>
                  <a:pt x="4288111" y="2738359"/>
                </a:lnTo>
                <a:lnTo>
                  <a:pt x="4313487" y="2801019"/>
                </a:lnTo>
                <a:lnTo>
                  <a:pt x="4337730" y="2863836"/>
                </a:lnTo>
                <a:lnTo>
                  <a:pt x="4360928" y="2926800"/>
                </a:lnTo>
                <a:lnTo>
                  <a:pt x="4383166" y="2989897"/>
                </a:lnTo>
                <a:lnTo>
                  <a:pt x="4404534" y="3053116"/>
                </a:lnTo>
                <a:lnTo>
                  <a:pt x="4425116" y="3116445"/>
                </a:lnTo>
                <a:lnTo>
                  <a:pt x="4445002" y="3179872"/>
                </a:lnTo>
                <a:lnTo>
                  <a:pt x="4464277" y="3243385"/>
                </a:lnTo>
                <a:lnTo>
                  <a:pt x="4483030" y="3306972"/>
                </a:lnTo>
                <a:lnTo>
                  <a:pt x="4501347" y="3370621"/>
                </a:lnTo>
                <a:lnTo>
                  <a:pt x="4519315" y="3434320"/>
                </a:lnTo>
                <a:lnTo>
                  <a:pt x="4537022" y="3498057"/>
                </a:lnTo>
                <a:lnTo>
                  <a:pt x="4554554" y="3561819"/>
                </a:lnTo>
                <a:lnTo>
                  <a:pt x="4571999" y="3625596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166609" y="3701288"/>
            <a:ext cx="1543050" cy="1351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393815" y="4329684"/>
            <a:ext cx="617855" cy="344170"/>
          </a:xfrm>
          <a:custGeom>
            <a:avLst/>
            <a:gdLst/>
            <a:ahLst/>
            <a:cxnLst/>
            <a:rect l="l" t="t" r="r" b="b"/>
            <a:pathLst>
              <a:path w="617854" h="344170">
                <a:moveTo>
                  <a:pt x="113411" y="209296"/>
                </a:moveTo>
                <a:lnTo>
                  <a:pt x="0" y="279527"/>
                </a:lnTo>
                <a:lnTo>
                  <a:pt x="116966" y="343662"/>
                </a:lnTo>
                <a:lnTo>
                  <a:pt x="125857" y="341122"/>
                </a:lnTo>
                <a:lnTo>
                  <a:pt x="133477" y="327152"/>
                </a:lnTo>
                <a:lnTo>
                  <a:pt x="130937" y="318262"/>
                </a:lnTo>
                <a:lnTo>
                  <a:pt x="85263" y="293243"/>
                </a:lnTo>
                <a:lnTo>
                  <a:pt x="29210" y="293243"/>
                </a:lnTo>
                <a:lnTo>
                  <a:pt x="27939" y="264414"/>
                </a:lnTo>
                <a:lnTo>
                  <a:pt x="83438" y="258699"/>
                </a:lnTo>
                <a:lnTo>
                  <a:pt x="128651" y="233934"/>
                </a:lnTo>
                <a:lnTo>
                  <a:pt x="130810" y="225044"/>
                </a:lnTo>
                <a:lnTo>
                  <a:pt x="126618" y="218186"/>
                </a:lnTo>
                <a:lnTo>
                  <a:pt x="122428" y="211455"/>
                </a:lnTo>
                <a:lnTo>
                  <a:pt x="113411" y="209296"/>
                </a:lnTo>
                <a:close/>
              </a:path>
              <a:path w="617854" h="344170">
                <a:moveTo>
                  <a:pt x="90798" y="257408"/>
                </a:moveTo>
                <a:lnTo>
                  <a:pt x="83438" y="258699"/>
                </a:lnTo>
                <a:lnTo>
                  <a:pt x="55880" y="262255"/>
                </a:lnTo>
                <a:lnTo>
                  <a:pt x="27939" y="264414"/>
                </a:lnTo>
                <a:lnTo>
                  <a:pt x="29210" y="293243"/>
                </a:lnTo>
                <a:lnTo>
                  <a:pt x="30099" y="293243"/>
                </a:lnTo>
                <a:lnTo>
                  <a:pt x="57806" y="291084"/>
                </a:lnTo>
                <a:lnTo>
                  <a:pt x="36449" y="291084"/>
                </a:lnTo>
                <a:lnTo>
                  <a:pt x="35687" y="266065"/>
                </a:lnTo>
                <a:lnTo>
                  <a:pt x="76827" y="266065"/>
                </a:lnTo>
                <a:lnTo>
                  <a:pt x="90798" y="257408"/>
                </a:lnTo>
                <a:close/>
              </a:path>
              <a:path w="617854" h="344170">
                <a:moveTo>
                  <a:pt x="77029" y="288729"/>
                </a:moveTo>
                <a:lnTo>
                  <a:pt x="59436" y="290957"/>
                </a:lnTo>
                <a:lnTo>
                  <a:pt x="30099" y="293243"/>
                </a:lnTo>
                <a:lnTo>
                  <a:pt x="85263" y="293243"/>
                </a:lnTo>
                <a:lnTo>
                  <a:pt x="77029" y="288729"/>
                </a:lnTo>
                <a:close/>
              </a:path>
              <a:path w="617854" h="344170">
                <a:moveTo>
                  <a:pt x="35687" y="266065"/>
                </a:moveTo>
                <a:lnTo>
                  <a:pt x="36449" y="291084"/>
                </a:lnTo>
                <a:lnTo>
                  <a:pt x="57515" y="278031"/>
                </a:lnTo>
                <a:lnTo>
                  <a:pt x="35687" y="266065"/>
                </a:lnTo>
                <a:close/>
              </a:path>
              <a:path w="617854" h="344170">
                <a:moveTo>
                  <a:pt x="57515" y="278031"/>
                </a:moveTo>
                <a:lnTo>
                  <a:pt x="36449" y="291084"/>
                </a:lnTo>
                <a:lnTo>
                  <a:pt x="57806" y="291084"/>
                </a:lnTo>
                <a:lnTo>
                  <a:pt x="59436" y="290957"/>
                </a:lnTo>
                <a:lnTo>
                  <a:pt x="77029" y="288729"/>
                </a:lnTo>
                <a:lnTo>
                  <a:pt x="57515" y="278031"/>
                </a:lnTo>
                <a:close/>
              </a:path>
              <a:path w="617854" h="344170">
                <a:moveTo>
                  <a:pt x="616965" y="0"/>
                </a:moveTo>
                <a:lnTo>
                  <a:pt x="558673" y="3048"/>
                </a:lnTo>
                <a:lnTo>
                  <a:pt x="501523" y="11684"/>
                </a:lnTo>
                <a:lnTo>
                  <a:pt x="448056" y="25019"/>
                </a:lnTo>
                <a:lnTo>
                  <a:pt x="399923" y="42418"/>
                </a:lnTo>
                <a:lnTo>
                  <a:pt x="358648" y="63373"/>
                </a:lnTo>
                <a:lnTo>
                  <a:pt x="325755" y="87503"/>
                </a:lnTo>
                <a:lnTo>
                  <a:pt x="299592" y="122047"/>
                </a:lnTo>
                <a:lnTo>
                  <a:pt x="293878" y="152146"/>
                </a:lnTo>
                <a:lnTo>
                  <a:pt x="292735" y="156337"/>
                </a:lnTo>
                <a:lnTo>
                  <a:pt x="266191" y="190500"/>
                </a:lnTo>
                <a:lnTo>
                  <a:pt x="226060" y="215773"/>
                </a:lnTo>
                <a:lnTo>
                  <a:pt x="184404" y="233680"/>
                </a:lnTo>
                <a:lnTo>
                  <a:pt x="136143" y="248158"/>
                </a:lnTo>
                <a:lnTo>
                  <a:pt x="90798" y="257408"/>
                </a:lnTo>
                <a:lnTo>
                  <a:pt x="57515" y="278031"/>
                </a:lnTo>
                <a:lnTo>
                  <a:pt x="77029" y="288729"/>
                </a:lnTo>
                <a:lnTo>
                  <a:pt x="88519" y="287274"/>
                </a:lnTo>
                <a:lnTo>
                  <a:pt x="116712" y="282194"/>
                </a:lnTo>
                <a:lnTo>
                  <a:pt x="170180" y="268859"/>
                </a:lnTo>
                <a:lnTo>
                  <a:pt x="218566" y="251206"/>
                </a:lnTo>
                <a:lnTo>
                  <a:pt x="259587" y="230378"/>
                </a:lnTo>
                <a:lnTo>
                  <a:pt x="292481" y="205994"/>
                </a:lnTo>
                <a:lnTo>
                  <a:pt x="318515" y="170307"/>
                </a:lnTo>
                <a:lnTo>
                  <a:pt x="323341" y="143891"/>
                </a:lnTo>
                <a:lnTo>
                  <a:pt x="324231" y="139319"/>
                </a:lnTo>
                <a:lnTo>
                  <a:pt x="350646" y="104013"/>
                </a:lnTo>
                <a:lnTo>
                  <a:pt x="390652" y="78740"/>
                </a:lnTo>
                <a:lnTo>
                  <a:pt x="432308" y="60706"/>
                </a:lnTo>
                <a:lnTo>
                  <a:pt x="480567" y="45974"/>
                </a:lnTo>
                <a:lnTo>
                  <a:pt x="533400" y="35433"/>
                </a:lnTo>
                <a:lnTo>
                  <a:pt x="588899" y="29718"/>
                </a:lnTo>
                <a:lnTo>
                  <a:pt x="617728" y="28956"/>
                </a:lnTo>
                <a:lnTo>
                  <a:pt x="616965" y="0"/>
                </a:lnTo>
                <a:close/>
              </a:path>
              <a:path w="617854" h="344170">
                <a:moveTo>
                  <a:pt x="76827" y="266065"/>
                </a:moveTo>
                <a:lnTo>
                  <a:pt x="35687" y="266065"/>
                </a:lnTo>
                <a:lnTo>
                  <a:pt x="57515" y="278031"/>
                </a:lnTo>
                <a:lnTo>
                  <a:pt x="76827" y="266065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07340" y="1978025"/>
            <a:ext cx="1543050" cy="1351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dd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05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829307" y="2298319"/>
            <a:ext cx="915035" cy="536575"/>
          </a:xfrm>
          <a:custGeom>
            <a:avLst/>
            <a:gdLst/>
            <a:ahLst/>
            <a:cxnLst/>
            <a:rect l="l" t="t" r="r" b="b"/>
            <a:pathLst>
              <a:path w="915035" h="536575">
                <a:moveTo>
                  <a:pt x="836543" y="54470"/>
                </a:moveTo>
                <a:lnTo>
                  <a:pt x="784733" y="61848"/>
                </a:lnTo>
                <a:lnTo>
                  <a:pt x="743204" y="70230"/>
                </a:lnTo>
                <a:lnTo>
                  <a:pt x="702818" y="80898"/>
                </a:lnTo>
                <a:lnTo>
                  <a:pt x="664591" y="93217"/>
                </a:lnTo>
                <a:lnTo>
                  <a:pt x="628015" y="107441"/>
                </a:lnTo>
                <a:lnTo>
                  <a:pt x="577469" y="131698"/>
                </a:lnTo>
                <a:lnTo>
                  <a:pt x="533273" y="159003"/>
                </a:lnTo>
                <a:lnTo>
                  <a:pt x="496316" y="189229"/>
                </a:lnTo>
                <a:lnTo>
                  <a:pt x="467868" y="221868"/>
                </a:lnTo>
                <a:lnTo>
                  <a:pt x="449325" y="257047"/>
                </a:lnTo>
                <a:lnTo>
                  <a:pt x="442594" y="301243"/>
                </a:lnTo>
                <a:lnTo>
                  <a:pt x="440944" y="310514"/>
                </a:lnTo>
                <a:lnTo>
                  <a:pt x="423291" y="347979"/>
                </a:lnTo>
                <a:lnTo>
                  <a:pt x="388239" y="385698"/>
                </a:lnTo>
                <a:lnTo>
                  <a:pt x="352044" y="412622"/>
                </a:lnTo>
                <a:lnTo>
                  <a:pt x="308229" y="437388"/>
                </a:lnTo>
                <a:lnTo>
                  <a:pt x="258444" y="459358"/>
                </a:lnTo>
                <a:lnTo>
                  <a:pt x="203962" y="477900"/>
                </a:lnTo>
                <a:lnTo>
                  <a:pt x="165354" y="488060"/>
                </a:lnTo>
                <a:lnTo>
                  <a:pt x="124968" y="496188"/>
                </a:lnTo>
                <a:lnTo>
                  <a:pt x="84074" y="502284"/>
                </a:lnTo>
                <a:lnTo>
                  <a:pt x="42291" y="506094"/>
                </a:lnTo>
                <a:lnTo>
                  <a:pt x="0" y="507364"/>
                </a:lnTo>
                <a:lnTo>
                  <a:pt x="508" y="536320"/>
                </a:lnTo>
                <a:lnTo>
                  <a:pt x="43687" y="534923"/>
                </a:lnTo>
                <a:lnTo>
                  <a:pt x="86994" y="531113"/>
                </a:lnTo>
                <a:lnTo>
                  <a:pt x="129667" y="524763"/>
                </a:lnTo>
                <a:lnTo>
                  <a:pt x="171069" y="516381"/>
                </a:lnTo>
                <a:lnTo>
                  <a:pt x="211328" y="505840"/>
                </a:lnTo>
                <a:lnTo>
                  <a:pt x="249809" y="493394"/>
                </a:lnTo>
                <a:lnTo>
                  <a:pt x="286639" y="479170"/>
                </a:lnTo>
                <a:lnTo>
                  <a:pt x="336931" y="455040"/>
                </a:lnTo>
                <a:lnTo>
                  <a:pt x="381127" y="427863"/>
                </a:lnTo>
                <a:lnTo>
                  <a:pt x="417956" y="397890"/>
                </a:lnTo>
                <a:lnTo>
                  <a:pt x="446405" y="365505"/>
                </a:lnTo>
                <a:lnTo>
                  <a:pt x="464947" y="330834"/>
                </a:lnTo>
                <a:lnTo>
                  <a:pt x="472567" y="283463"/>
                </a:lnTo>
                <a:lnTo>
                  <a:pt x="474344" y="274446"/>
                </a:lnTo>
                <a:lnTo>
                  <a:pt x="492252" y="237489"/>
                </a:lnTo>
                <a:lnTo>
                  <a:pt x="527177" y="200405"/>
                </a:lnTo>
                <a:lnTo>
                  <a:pt x="563372" y="173608"/>
                </a:lnTo>
                <a:lnTo>
                  <a:pt x="607060" y="148970"/>
                </a:lnTo>
                <a:lnTo>
                  <a:pt x="656844" y="127000"/>
                </a:lnTo>
                <a:lnTo>
                  <a:pt x="711708" y="108457"/>
                </a:lnTo>
                <a:lnTo>
                  <a:pt x="750443" y="98297"/>
                </a:lnTo>
                <a:lnTo>
                  <a:pt x="790448" y="90169"/>
                </a:lnTo>
                <a:lnTo>
                  <a:pt x="826479" y="84831"/>
                </a:lnTo>
                <a:lnTo>
                  <a:pt x="857266" y="65953"/>
                </a:lnTo>
                <a:lnTo>
                  <a:pt x="836543" y="54470"/>
                </a:lnTo>
                <a:close/>
              </a:path>
              <a:path w="915035" h="536575">
                <a:moveTo>
                  <a:pt x="889759" y="50800"/>
                </a:moveTo>
                <a:lnTo>
                  <a:pt x="885317" y="50800"/>
                </a:lnTo>
                <a:lnTo>
                  <a:pt x="886714" y="79755"/>
                </a:lnTo>
                <a:lnTo>
                  <a:pt x="872998" y="80390"/>
                </a:lnTo>
                <a:lnTo>
                  <a:pt x="831342" y="84200"/>
                </a:lnTo>
                <a:lnTo>
                  <a:pt x="785876" y="109727"/>
                </a:lnTo>
                <a:lnTo>
                  <a:pt x="783717" y="118617"/>
                </a:lnTo>
                <a:lnTo>
                  <a:pt x="792099" y="132333"/>
                </a:lnTo>
                <a:lnTo>
                  <a:pt x="800989" y="134365"/>
                </a:lnTo>
                <a:lnTo>
                  <a:pt x="914781" y="64642"/>
                </a:lnTo>
                <a:lnTo>
                  <a:pt x="889759" y="50800"/>
                </a:lnTo>
                <a:close/>
              </a:path>
              <a:path w="915035" h="536575">
                <a:moveTo>
                  <a:pt x="857266" y="65953"/>
                </a:moveTo>
                <a:lnTo>
                  <a:pt x="826479" y="84831"/>
                </a:lnTo>
                <a:lnTo>
                  <a:pt x="831342" y="84200"/>
                </a:lnTo>
                <a:lnTo>
                  <a:pt x="852043" y="82041"/>
                </a:lnTo>
                <a:lnTo>
                  <a:pt x="872998" y="80390"/>
                </a:lnTo>
                <a:lnTo>
                  <a:pt x="886714" y="79755"/>
                </a:lnTo>
                <a:lnTo>
                  <a:pt x="886628" y="77977"/>
                </a:lnTo>
                <a:lnTo>
                  <a:pt x="878967" y="77977"/>
                </a:lnTo>
                <a:lnTo>
                  <a:pt x="857266" y="65953"/>
                </a:lnTo>
                <a:close/>
              </a:path>
              <a:path w="915035" h="536575">
                <a:moveTo>
                  <a:pt x="878459" y="52958"/>
                </a:moveTo>
                <a:lnTo>
                  <a:pt x="857266" y="65953"/>
                </a:lnTo>
                <a:lnTo>
                  <a:pt x="878967" y="77977"/>
                </a:lnTo>
                <a:lnTo>
                  <a:pt x="878459" y="52958"/>
                </a:lnTo>
                <a:close/>
              </a:path>
              <a:path w="915035" h="536575">
                <a:moveTo>
                  <a:pt x="885421" y="52958"/>
                </a:moveTo>
                <a:lnTo>
                  <a:pt x="878459" y="52958"/>
                </a:lnTo>
                <a:lnTo>
                  <a:pt x="878967" y="77977"/>
                </a:lnTo>
                <a:lnTo>
                  <a:pt x="886628" y="77977"/>
                </a:lnTo>
                <a:lnTo>
                  <a:pt x="885421" y="52958"/>
                </a:lnTo>
                <a:close/>
              </a:path>
              <a:path w="915035" h="536575">
                <a:moveTo>
                  <a:pt x="885317" y="50800"/>
                </a:moveTo>
                <a:lnTo>
                  <a:pt x="870839" y="51561"/>
                </a:lnTo>
                <a:lnTo>
                  <a:pt x="849122" y="53212"/>
                </a:lnTo>
                <a:lnTo>
                  <a:pt x="836543" y="54470"/>
                </a:lnTo>
                <a:lnTo>
                  <a:pt x="857266" y="65953"/>
                </a:lnTo>
                <a:lnTo>
                  <a:pt x="878459" y="52958"/>
                </a:lnTo>
                <a:lnTo>
                  <a:pt x="885421" y="52958"/>
                </a:lnTo>
                <a:lnTo>
                  <a:pt x="885317" y="50800"/>
                </a:lnTo>
                <a:close/>
              </a:path>
              <a:path w="915035" h="536575">
                <a:moveTo>
                  <a:pt x="798068" y="0"/>
                </a:moveTo>
                <a:lnTo>
                  <a:pt x="789178" y="2539"/>
                </a:lnTo>
                <a:lnTo>
                  <a:pt x="785368" y="9525"/>
                </a:lnTo>
                <a:lnTo>
                  <a:pt x="781431" y="16509"/>
                </a:lnTo>
                <a:lnTo>
                  <a:pt x="783971" y="25400"/>
                </a:lnTo>
                <a:lnTo>
                  <a:pt x="836543" y="54470"/>
                </a:lnTo>
                <a:lnTo>
                  <a:pt x="849122" y="53212"/>
                </a:lnTo>
                <a:lnTo>
                  <a:pt x="870839" y="51561"/>
                </a:lnTo>
                <a:lnTo>
                  <a:pt x="885317" y="50800"/>
                </a:lnTo>
                <a:lnTo>
                  <a:pt x="889759" y="50800"/>
                </a:lnTo>
                <a:lnTo>
                  <a:pt x="805053" y="3936"/>
                </a:lnTo>
                <a:lnTo>
                  <a:pt x="798068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906016" y="5941314"/>
            <a:ext cx="3962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70" dirty="0">
                <a:latin typeface="Calibri"/>
                <a:cs typeface="Calibri"/>
              </a:rPr>
              <a:t>L</a:t>
            </a:r>
            <a:r>
              <a:rPr sz="1800" spc="-100" dirty="0">
                <a:latin typeface="Calibri"/>
                <a:cs typeface="Calibri"/>
              </a:rPr>
              <a:t>o</a:t>
            </a:r>
            <a:r>
              <a:rPr sz="1800" spc="80" dirty="0">
                <a:latin typeface="Calibri"/>
                <a:cs typeface="Calibri"/>
              </a:rPr>
              <a:t>w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38009" y="5941314"/>
            <a:ext cx="46164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latin typeface="Calibri"/>
                <a:cs typeface="Calibri"/>
              </a:rPr>
              <a:t>H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5" dirty="0">
                <a:latin typeface="Calibri"/>
                <a:cs typeface="Calibri"/>
              </a:rPr>
              <a:t>h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7375" y="6093714"/>
            <a:ext cx="28714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276855" y="2200655"/>
          <a:ext cx="4571999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454659" marR="382905" indent="165735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812">
                      <a:solidFill>
                        <a:srgbClr val="6B859A"/>
                      </a:solidFill>
                      <a:prstDash val="solid"/>
                    </a:lnL>
                    <a:lnR w="28955">
                      <a:solidFill>
                        <a:srgbClr val="93B6D2"/>
                      </a:solidFill>
                      <a:prstDash val="solid"/>
                    </a:lnR>
                    <a:lnT w="19812">
                      <a:solidFill>
                        <a:srgbClr val="6B859A"/>
                      </a:solidFill>
                      <a:prstDash val="solid"/>
                    </a:lnT>
                    <a:lnB w="28955">
                      <a:solidFill>
                        <a:srgbClr val="93B6D2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387985" marR="381000" indent="199390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955">
                      <a:solidFill>
                        <a:srgbClr val="93B6D2"/>
                      </a:solidFill>
                      <a:prstDash val="solid"/>
                    </a:lnL>
                    <a:lnR w="19812">
                      <a:solidFill>
                        <a:srgbClr val="6B859A"/>
                      </a:solidFill>
                      <a:prstDash val="solid"/>
                    </a:lnR>
                    <a:lnT w="19812">
                      <a:solidFill>
                        <a:srgbClr val="6B859A"/>
                      </a:solidFill>
                      <a:prstDash val="solid"/>
                    </a:lnT>
                    <a:lnB w="28955">
                      <a:solidFill>
                        <a:srgbClr val="93B6D2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378460" marR="459105" indent="200660">
                        <a:lnSpc>
                          <a:spcPct val="100000"/>
                        </a:lnSpc>
                      </a:pP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812">
                      <a:solidFill>
                        <a:srgbClr val="6B859A"/>
                      </a:solidFill>
                      <a:prstDash val="solid"/>
                    </a:lnL>
                    <a:lnR w="28955">
                      <a:solidFill>
                        <a:srgbClr val="93B6D2"/>
                      </a:solidFill>
                      <a:prstDash val="solid"/>
                    </a:lnR>
                    <a:lnT w="28955">
                      <a:solidFill>
                        <a:srgbClr val="93B6D2"/>
                      </a:solidFill>
                      <a:prstDash val="solid"/>
                    </a:lnT>
                    <a:lnB w="19812">
                      <a:solidFill>
                        <a:srgbClr val="6B859A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311785" marR="457200" indent="234315">
                        <a:lnSpc>
                          <a:spcPct val="100000"/>
                        </a:lnSpc>
                      </a:pP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955">
                      <a:solidFill>
                        <a:srgbClr val="93B6D2"/>
                      </a:solidFill>
                      <a:prstDash val="solid"/>
                    </a:lnL>
                    <a:lnR w="19812">
                      <a:solidFill>
                        <a:srgbClr val="6B859A"/>
                      </a:solidFill>
                      <a:prstDash val="solid"/>
                    </a:lnR>
                    <a:lnT w="28955">
                      <a:solidFill>
                        <a:srgbClr val="93B6D2"/>
                      </a:solidFill>
                      <a:prstDash val="solid"/>
                    </a:lnT>
                    <a:lnB w="19812">
                      <a:solidFill>
                        <a:srgbClr val="6B859A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397" y="187366"/>
            <a:ext cx="458216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135" marR="5080" indent="-179070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355" dirty="0"/>
              <a:t>n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45" dirty="0"/>
              <a:t>r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-535" dirty="0"/>
              <a:t>m</a:t>
            </a:r>
            <a:r>
              <a:rPr sz="4000" spc="20" dirty="0"/>
              <a:t>e</a:t>
            </a:r>
            <a:r>
              <a:rPr sz="4000" spc="-355" dirty="0"/>
              <a:t>n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10" dirty="0"/>
              <a:t>l</a:t>
            </a:r>
            <a:r>
              <a:rPr sz="4000" spc="1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90" dirty="0"/>
              <a:t>a</a:t>
            </a:r>
            <a:r>
              <a:rPr sz="4000" spc="-45" dirty="0"/>
              <a:t>l</a:t>
            </a:r>
            <a:r>
              <a:rPr sz="4000" spc="180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r>
              <a:rPr sz="4000" spc="15" dirty="0"/>
              <a:t> </a:t>
            </a:r>
            <a:r>
              <a:rPr sz="4000" spc="-525" dirty="0"/>
              <a:t>T</a:t>
            </a:r>
            <a:r>
              <a:rPr sz="4000" spc="-114" dirty="0"/>
              <a:t>o</a:t>
            </a:r>
            <a:r>
              <a:rPr sz="4000" spc="-105" dirty="0"/>
              <a:t>o</a:t>
            </a:r>
            <a:r>
              <a:rPr sz="4000" spc="-45" dirty="0"/>
              <a:t>l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285" dirty="0"/>
              <a:t>a</a:t>
            </a:r>
            <a:r>
              <a:rPr sz="4000" spc="-355" dirty="0"/>
              <a:t>n</a:t>
            </a:r>
            <a:r>
              <a:rPr sz="4000" spc="204" dirty="0"/>
              <a:t>d</a:t>
            </a:r>
            <a:r>
              <a:rPr sz="4000" spc="95" dirty="0"/>
              <a:t> </a:t>
            </a:r>
            <a:r>
              <a:rPr sz="4000" spc="-509" dirty="0"/>
              <a:t>T</a:t>
            </a:r>
            <a:r>
              <a:rPr sz="4000" dirty="0"/>
              <a:t>ec</a:t>
            </a:r>
            <a:r>
              <a:rPr sz="4000" spc="-355" dirty="0"/>
              <a:t>hn</a:t>
            </a:r>
            <a:r>
              <a:rPr sz="4000" spc="-45" dirty="0"/>
              <a:t>i</a:t>
            </a:r>
            <a:r>
              <a:rPr sz="4000" spc="105" dirty="0"/>
              <a:t>q</a:t>
            </a:r>
            <a:r>
              <a:rPr sz="4000" spc="-355" dirty="0"/>
              <a:t>u</a:t>
            </a:r>
            <a:r>
              <a:rPr sz="4000" spc="15" dirty="0"/>
              <a:t>e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04800" y="1747520"/>
            <a:ext cx="1847850" cy="365760"/>
          </a:xfrm>
          <a:custGeom>
            <a:avLst/>
            <a:gdLst/>
            <a:ahLst/>
            <a:cxnLst/>
            <a:rect l="l" t="t" r="r" b="b"/>
            <a:pathLst>
              <a:path w="1847850" h="365760">
                <a:moveTo>
                  <a:pt x="0" y="365760"/>
                </a:moveTo>
                <a:lnTo>
                  <a:pt x="1847469" y="365760"/>
                </a:lnTo>
                <a:lnTo>
                  <a:pt x="1847469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52269" y="1747520"/>
            <a:ext cx="1810385" cy="365760"/>
          </a:xfrm>
          <a:custGeom>
            <a:avLst/>
            <a:gdLst/>
            <a:ahLst/>
            <a:cxnLst/>
            <a:rect l="l" t="t" r="r" b="b"/>
            <a:pathLst>
              <a:path w="1810385" h="365760">
                <a:moveTo>
                  <a:pt x="0" y="365760"/>
                </a:moveTo>
                <a:lnTo>
                  <a:pt x="1810131" y="365760"/>
                </a:lnTo>
                <a:lnTo>
                  <a:pt x="1810131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2400" y="1747520"/>
            <a:ext cx="2438400" cy="365760"/>
          </a:xfrm>
          <a:custGeom>
            <a:avLst/>
            <a:gdLst/>
            <a:ahLst/>
            <a:cxnLst/>
            <a:rect l="l" t="t" r="r" b="b"/>
            <a:pathLst>
              <a:path w="2438400" h="365760">
                <a:moveTo>
                  <a:pt x="0" y="365760"/>
                </a:moveTo>
                <a:lnTo>
                  <a:pt x="2438400" y="365760"/>
                </a:lnTo>
                <a:lnTo>
                  <a:pt x="2438400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00800" y="1747520"/>
            <a:ext cx="2514600" cy="365760"/>
          </a:xfrm>
          <a:custGeom>
            <a:avLst/>
            <a:gdLst/>
            <a:ahLst/>
            <a:cxnLst/>
            <a:rect l="l" t="t" r="r" b="b"/>
            <a:pathLst>
              <a:path w="2514600" h="365760">
                <a:moveTo>
                  <a:pt x="0" y="365760"/>
                </a:moveTo>
                <a:lnTo>
                  <a:pt x="2514600" y="365760"/>
                </a:lnTo>
                <a:lnTo>
                  <a:pt x="2514600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4800" y="2113279"/>
            <a:ext cx="1847850" cy="2230120"/>
          </a:xfrm>
          <a:custGeom>
            <a:avLst/>
            <a:gdLst/>
            <a:ahLst/>
            <a:cxnLst/>
            <a:rect l="l" t="t" r="r" b="b"/>
            <a:pathLst>
              <a:path w="1847850" h="2230120">
                <a:moveTo>
                  <a:pt x="0" y="2230120"/>
                </a:moveTo>
                <a:lnTo>
                  <a:pt x="1847469" y="2230120"/>
                </a:lnTo>
                <a:lnTo>
                  <a:pt x="1847469" y="0"/>
                </a:lnTo>
                <a:lnTo>
                  <a:pt x="0" y="0"/>
                </a:lnTo>
                <a:lnTo>
                  <a:pt x="0" y="223012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2269" y="2113279"/>
            <a:ext cx="1810385" cy="2230120"/>
          </a:xfrm>
          <a:custGeom>
            <a:avLst/>
            <a:gdLst/>
            <a:ahLst/>
            <a:cxnLst/>
            <a:rect l="l" t="t" r="r" b="b"/>
            <a:pathLst>
              <a:path w="1810385" h="2230120">
                <a:moveTo>
                  <a:pt x="0" y="2230120"/>
                </a:moveTo>
                <a:lnTo>
                  <a:pt x="1810131" y="2230120"/>
                </a:lnTo>
                <a:lnTo>
                  <a:pt x="1810131" y="0"/>
                </a:lnTo>
                <a:lnTo>
                  <a:pt x="0" y="0"/>
                </a:lnTo>
                <a:lnTo>
                  <a:pt x="0" y="223012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62400" y="2113279"/>
            <a:ext cx="2438400" cy="2230120"/>
          </a:xfrm>
          <a:custGeom>
            <a:avLst/>
            <a:gdLst/>
            <a:ahLst/>
            <a:cxnLst/>
            <a:rect l="l" t="t" r="r" b="b"/>
            <a:pathLst>
              <a:path w="2438400" h="2230120">
                <a:moveTo>
                  <a:pt x="0" y="2230120"/>
                </a:moveTo>
                <a:lnTo>
                  <a:pt x="2438400" y="2230120"/>
                </a:lnTo>
                <a:lnTo>
                  <a:pt x="2438400" y="0"/>
                </a:lnTo>
                <a:lnTo>
                  <a:pt x="0" y="0"/>
                </a:lnTo>
                <a:lnTo>
                  <a:pt x="0" y="223012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0800" y="2113279"/>
            <a:ext cx="2514600" cy="2230120"/>
          </a:xfrm>
          <a:custGeom>
            <a:avLst/>
            <a:gdLst/>
            <a:ahLst/>
            <a:cxnLst/>
            <a:rect l="l" t="t" r="r" b="b"/>
            <a:pathLst>
              <a:path w="2514600" h="2230120">
                <a:moveTo>
                  <a:pt x="0" y="2230120"/>
                </a:moveTo>
                <a:lnTo>
                  <a:pt x="2514600" y="2230120"/>
                </a:lnTo>
                <a:lnTo>
                  <a:pt x="2514600" y="0"/>
                </a:lnTo>
                <a:lnTo>
                  <a:pt x="0" y="0"/>
                </a:lnTo>
                <a:lnTo>
                  <a:pt x="0" y="223012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800" y="4343400"/>
            <a:ext cx="1847850" cy="2118360"/>
          </a:xfrm>
          <a:custGeom>
            <a:avLst/>
            <a:gdLst/>
            <a:ahLst/>
            <a:cxnLst/>
            <a:rect l="l" t="t" r="r" b="b"/>
            <a:pathLst>
              <a:path w="1847850" h="2118360">
                <a:moveTo>
                  <a:pt x="0" y="2118360"/>
                </a:moveTo>
                <a:lnTo>
                  <a:pt x="1847469" y="2118360"/>
                </a:lnTo>
                <a:lnTo>
                  <a:pt x="1847469" y="0"/>
                </a:lnTo>
                <a:lnTo>
                  <a:pt x="0" y="0"/>
                </a:lnTo>
                <a:lnTo>
                  <a:pt x="0" y="21183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52269" y="4343400"/>
            <a:ext cx="1810385" cy="2118360"/>
          </a:xfrm>
          <a:custGeom>
            <a:avLst/>
            <a:gdLst/>
            <a:ahLst/>
            <a:cxnLst/>
            <a:rect l="l" t="t" r="r" b="b"/>
            <a:pathLst>
              <a:path w="1810385" h="2118360">
                <a:moveTo>
                  <a:pt x="0" y="2118360"/>
                </a:moveTo>
                <a:lnTo>
                  <a:pt x="1810131" y="2118360"/>
                </a:lnTo>
                <a:lnTo>
                  <a:pt x="1810131" y="0"/>
                </a:lnTo>
                <a:lnTo>
                  <a:pt x="0" y="0"/>
                </a:lnTo>
                <a:lnTo>
                  <a:pt x="0" y="21183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62400" y="4343400"/>
            <a:ext cx="2438400" cy="2118360"/>
          </a:xfrm>
          <a:custGeom>
            <a:avLst/>
            <a:gdLst/>
            <a:ahLst/>
            <a:cxnLst/>
            <a:rect l="l" t="t" r="r" b="b"/>
            <a:pathLst>
              <a:path w="2438400" h="2118360">
                <a:moveTo>
                  <a:pt x="0" y="2118360"/>
                </a:moveTo>
                <a:lnTo>
                  <a:pt x="2438400" y="2118360"/>
                </a:lnTo>
                <a:lnTo>
                  <a:pt x="2438400" y="0"/>
                </a:lnTo>
                <a:lnTo>
                  <a:pt x="0" y="0"/>
                </a:lnTo>
                <a:lnTo>
                  <a:pt x="0" y="21183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00800" y="4343400"/>
            <a:ext cx="2514600" cy="2118360"/>
          </a:xfrm>
          <a:custGeom>
            <a:avLst/>
            <a:gdLst/>
            <a:ahLst/>
            <a:cxnLst/>
            <a:rect l="l" t="t" r="r" b="b"/>
            <a:pathLst>
              <a:path w="2514600" h="2118360">
                <a:moveTo>
                  <a:pt x="0" y="2118360"/>
                </a:moveTo>
                <a:lnTo>
                  <a:pt x="2514600" y="2118360"/>
                </a:lnTo>
                <a:lnTo>
                  <a:pt x="2514600" y="0"/>
                </a:lnTo>
                <a:lnTo>
                  <a:pt x="0" y="0"/>
                </a:lnTo>
                <a:lnTo>
                  <a:pt x="0" y="21183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2269" y="2113279"/>
            <a:ext cx="0" cy="4348480"/>
          </a:xfrm>
          <a:custGeom>
            <a:avLst/>
            <a:gdLst/>
            <a:ahLst/>
            <a:cxnLst/>
            <a:rect l="l" t="t" r="r" b="b"/>
            <a:pathLst>
              <a:path h="4348480">
                <a:moveTo>
                  <a:pt x="0" y="0"/>
                </a:moveTo>
                <a:lnTo>
                  <a:pt x="0" y="434848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62400" y="2113279"/>
            <a:ext cx="0" cy="4348480"/>
          </a:xfrm>
          <a:custGeom>
            <a:avLst/>
            <a:gdLst/>
            <a:ahLst/>
            <a:cxnLst/>
            <a:rect l="l" t="t" r="r" b="b"/>
            <a:pathLst>
              <a:path h="4348480">
                <a:moveTo>
                  <a:pt x="0" y="0"/>
                </a:moveTo>
                <a:lnTo>
                  <a:pt x="0" y="434848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00800" y="2113279"/>
            <a:ext cx="0" cy="4348480"/>
          </a:xfrm>
          <a:custGeom>
            <a:avLst/>
            <a:gdLst/>
            <a:ahLst/>
            <a:cxnLst/>
            <a:rect l="l" t="t" r="r" b="b"/>
            <a:pathLst>
              <a:path h="4348480">
                <a:moveTo>
                  <a:pt x="0" y="0"/>
                </a:moveTo>
                <a:lnTo>
                  <a:pt x="0" y="434848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4800" y="4343400"/>
            <a:ext cx="8610600" cy="0"/>
          </a:xfrm>
          <a:custGeom>
            <a:avLst/>
            <a:gdLst/>
            <a:ahLst/>
            <a:cxnLst/>
            <a:rect l="l" t="t" r="r" b="b"/>
            <a:pathLst>
              <a:path w="8610600">
                <a:moveTo>
                  <a:pt x="0" y="0"/>
                </a:moveTo>
                <a:lnTo>
                  <a:pt x="86106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83540" y="1815454"/>
            <a:ext cx="9785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31517" y="1815454"/>
            <a:ext cx="136715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b="1" spc="-8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800" b="1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Fo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41775" y="1815454"/>
            <a:ext cx="107823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14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8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80809" y="1815454"/>
            <a:ext cx="134239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4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3540" y="2186178"/>
            <a:ext cx="1532255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20" dirty="0">
                <a:latin typeface="Calibri"/>
                <a:cs typeface="Calibri"/>
              </a:rPr>
              <a:t>il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70" dirty="0">
                <a:latin typeface="Calibri"/>
                <a:cs typeface="Calibri"/>
              </a:rPr>
              <a:t>z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255802" y="2276796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55828" y="2550896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6117" y="0"/>
                </a:moveTo>
                <a:lnTo>
                  <a:pt x="0" y="0"/>
                </a:lnTo>
                <a:lnTo>
                  <a:pt x="0" y="86117"/>
                </a:lnTo>
                <a:lnTo>
                  <a:pt x="13224" y="99339"/>
                </a:lnTo>
                <a:lnTo>
                  <a:pt x="99339" y="99339"/>
                </a:lnTo>
                <a:lnTo>
                  <a:pt x="99339" y="79471"/>
                </a:lnTo>
                <a:lnTo>
                  <a:pt x="6645" y="79471"/>
                </a:lnTo>
                <a:lnTo>
                  <a:pt x="6645" y="6576"/>
                </a:lnTo>
                <a:lnTo>
                  <a:pt x="92694" y="6576"/>
                </a:lnTo>
                <a:lnTo>
                  <a:pt x="86117" y="0"/>
                </a:lnTo>
                <a:close/>
              </a:path>
              <a:path w="99694" h="99694">
                <a:moveTo>
                  <a:pt x="92694" y="6576"/>
                </a:moveTo>
                <a:lnTo>
                  <a:pt x="79471" y="6576"/>
                </a:lnTo>
                <a:lnTo>
                  <a:pt x="79471" y="79471"/>
                </a:lnTo>
                <a:lnTo>
                  <a:pt x="99339" y="79471"/>
                </a:lnTo>
                <a:lnTo>
                  <a:pt x="99339" y="13222"/>
                </a:lnTo>
                <a:lnTo>
                  <a:pt x="92694" y="657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55802" y="2825690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55802" y="3100010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417445" y="2186178"/>
            <a:ext cx="106553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066060" y="2276796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66086" y="2550896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6117" y="0"/>
                </a:moveTo>
                <a:lnTo>
                  <a:pt x="0" y="0"/>
                </a:lnTo>
                <a:lnTo>
                  <a:pt x="0" y="86117"/>
                </a:lnTo>
                <a:lnTo>
                  <a:pt x="13224" y="99339"/>
                </a:lnTo>
                <a:lnTo>
                  <a:pt x="99339" y="99339"/>
                </a:lnTo>
                <a:lnTo>
                  <a:pt x="99339" y="79471"/>
                </a:lnTo>
                <a:lnTo>
                  <a:pt x="6645" y="79471"/>
                </a:lnTo>
                <a:lnTo>
                  <a:pt x="6645" y="6576"/>
                </a:lnTo>
                <a:lnTo>
                  <a:pt x="92694" y="6576"/>
                </a:lnTo>
                <a:lnTo>
                  <a:pt x="86117" y="0"/>
                </a:lnTo>
                <a:close/>
              </a:path>
              <a:path w="99695" h="99694">
                <a:moveTo>
                  <a:pt x="92694" y="6576"/>
                </a:moveTo>
                <a:lnTo>
                  <a:pt x="79471" y="6576"/>
                </a:lnTo>
                <a:lnTo>
                  <a:pt x="79471" y="79471"/>
                </a:lnTo>
                <a:lnTo>
                  <a:pt x="99339" y="79471"/>
                </a:lnTo>
                <a:lnTo>
                  <a:pt x="99339" y="13222"/>
                </a:lnTo>
                <a:lnTo>
                  <a:pt x="92694" y="657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066060" y="2825690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227703" y="2186178"/>
            <a:ext cx="1902460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7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10" dirty="0">
                <a:latin typeface="Calibri"/>
                <a:cs typeface="Calibri"/>
              </a:rPr>
              <a:t>m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505095" y="2276796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505095" y="3100010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505095" y="3648650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666738" y="2186178"/>
            <a:ext cx="2150110" cy="1900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145" marR="172085" indent="-5080">
              <a:lnSpc>
                <a:spcPct val="100000"/>
              </a:lnSpc>
            </a:pPr>
            <a:r>
              <a:rPr sz="1800" spc="3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55" dirty="0">
                <a:latin typeface="Calibri"/>
                <a:cs typeface="Calibri"/>
              </a:rPr>
              <a:t>oo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  <a:p>
            <a:pPr marL="17145" marR="490855" indent="-5080">
              <a:lnSpc>
                <a:spcPct val="100000"/>
              </a:lnSpc>
            </a:pPr>
            <a:r>
              <a:rPr sz="1800" spc="-70" dirty="0">
                <a:latin typeface="Calibri"/>
                <a:cs typeface="Calibri"/>
              </a:rPr>
              <a:t>L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95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17145">
              <a:lnSpc>
                <a:spcPct val="100000"/>
              </a:lnSpc>
            </a:pP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30" dirty="0">
                <a:latin typeface="Calibri"/>
                <a:cs typeface="Calibri"/>
              </a:rPr>
              <a:t>k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83540" y="4417060"/>
            <a:ext cx="136779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2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" dirty="0">
                <a:latin typeface="Calibri"/>
                <a:cs typeface="Calibri"/>
              </a:rPr>
              <a:t>l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55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90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255802" y="450767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55802" y="478199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255802" y="50563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55802" y="533063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417445" y="4417060"/>
            <a:ext cx="106553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05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05" dirty="0">
                <a:latin typeface="Calibri"/>
                <a:cs typeface="Calibri"/>
              </a:rPr>
              <a:t>ss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066060" y="450767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066060" y="485819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66060" y="5559492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224654" y="4417060"/>
            <a:ext cx="1971039" cy="16567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8745">
              <a:lnSpc>
                <a:spcPct val="127800"/>
              </a:lnSpc>
            </a:pPr>
            <a:r>
              <a:rPr sz="1800" spc="-75" dirty="0">
                <a:latin typeface="Calibri"/>
                <a:cs typeface="Calibri"/>
              </a:rPr>
              <a:t>U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20320" marR="5080" indent="-7620">
              <a:lnSpc>
                <a:spcPct val="127800"/>
              </a:lnSpc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95" dirty="0">
                <a:latin typeface="Calibri"/>
                <a:cs typeface="Calibri"/>
              </a:rPr>
              <a:t>’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505095" y="450767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505095" y="52087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505095" y="5910012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6663690" y="4417060"/>
            <a:ext cx="2115820" cy="2007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800"/>
              </a:lnSpc>
            </a:pP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190" dirty="0">
                <a:latin typeface="Calibri"/>
                <a:cs typeface="Calibri"/>
              </a:rPr>
              <a:t>h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9685" marR="132080" indent="-7620">
              <a:lnSpc>
                <a:spcPct val="127800"/>
              </a:lnSpc>
            </a:pP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100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k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9159" rIns="0" bIns="0" rtlCol="0">
            <a:spAutoFit/>
          </a:bodyPr>
          <a:lstStyle/>
          <a:p>
            <a:pPr marL="2330450">
              <a:lnSpc>
                <a:spcPct val="100000"/>
              </a:lnSpc>
            </a:pPr>
            <a:r>
              <a:rPr spc="-225" dirty="0"/>
              <a:t>E</a:t>
            </a:r>
            <a:r>
              <a:rPr spc="290" dirty="0"/>
              <a:t>x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10" dirty="0"/>
              <a:t>r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110" dirty="0"/>
              <a:t>A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204" dirty="0"/>
              <a:t>y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720179" y="1880745"/>
            <a:ext cx="137795" cy="137795"/>
          </a:xfrm>
          <a:custGeom>
            <a:avLst/>
            <a:gdLst/>
            <a:ahLst/>
            <a:cxnLst/>
            <a:rect l="l" t="t" r="r" b="b"/>
            <a:pathLst>
              <a:path w="137794" h="137794">
                <a:moveTo>
                  <a:pt x="119342" y="0"/>
                </a:moveTo>
                <a:lnTo>
                  <a:pt x="0" y="0"/>
                </a:lnTo>
                <a:lnTo>
                  <a:pt x="0" y="119342"/>
                </a:lnTo>
                <a:lnTo>
                  <a:pt x="18326" y="137665"/>
                </a:lnTo>
                <a:lnTo>
                  <a:pt x="137666" y="137665"/>
                </a:lnTo>
                <a:lnTo>
                  <a:pt x="137666" y="110132"/>
                </a:lnTo>
                <a:lnTo>
                  <a:pt x="9209" y="110132"/>
                </a:lnTo>
                <a:lnTo>
                  <a:pt x="9209" y="9114"/>
                </a:lnTo>
                <a:lnTo>
                  <a:pt x="128456" y="9114"/>
                </a:lnTo>
                <a:lnTo>
                  <a:pt x="119342" y="0"/>
                </a:lnTo>
                <a:close/>
              </a:path>
              <a:path w="137794" h="137794">
                <a:moveTo>
                  <a:pt x="128456" y="9114"/>
                </a:moveTo>
                <a:lnTo>
                  <a:pt x="110132" y="9114"/>
                </a:lnTo>
                <a:lnTo>
                  <a:pt x="110132" y="110132"/>
                </a:lnTo>
                <a:lnTo>
                  <a:pt x="137666" y="110132"/>
                </a:lnTo>
                <a:lnTo>
                  <a:pt x="137666" y="18323"/>
                </a:lnTo>
                <a:lnTo>
                  <a:pt x="128456" y="9114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1732" y="1760219"/>
            <a:ext cx="5800090" cy="3855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000"/>
              </a:lnSpc>
              <a:tabLst>
                <a:tab pos="3964304" algn="l"/>
              </a:tabLst>
            </a:pPr>
            <a:r>
              <a:rPr sz="2500" spc="-85" dirty="0">
                <a:latin typeface="Calibri"/>
                <a:cs typeface="Calibri"/>
              </a:rPr>
              <a:t>“</a:t>
            </a:r>
            <a:r>
              <a:rPr sz="2500" spc="-12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dirty="0">
                <a:latin typeface="Calibri"/>
                <a:cs typeface="Calibri"/>
              </a:rPr>
              <a:t>r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35" dirty="0">
                <a:latin typeface="Calibri"/>
                <a:cs typeface="Calibri"/>
              </a:rPr>
              <a:t>k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29" dirty="0">
                <a:latin typeface="Calibri"/>
                <a:cs typeface="Calibri"/>
              </a:rPr>
              <a:t> </a:t>
            </a:r>
            <a:r>
              <a:rPr sz="2500" spc="185" dirty="0">
                <a:latin typeface="Calibri"/>
                <a:cs typeface="Calibri"/>
              </a:rPr>
              <a:t>a</a:t>
            </a:r>
            <a:r>
              <a:rPr sz="2500" spc="5" dirty="0">
                <a:latin typeface="Calibri"/>
                <a:cs typeface="Calibri"/>
              </a:rPr>
              <a:t>n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5" dirty="0">
                <a:latin typeface="Calibri"/>
                <a:cs typeface="Calibri"/>
              </a:rPr>
              <a:t>g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00" dirty="0">
                <a:latin typeface="Calibri"/>
                <a:cs typeface="Calibri"/>
              </a:rPr>
              <a:t>z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70" dirty="0">
                <a:latin typeface="Calibri"/>
                <a:cs typeface="Calibri"/>
              </a:rPr>
              <a:t>n</a:t>
            </a:r>
            <a:r>
              <a:rPr sz="2500" spc="-125" dirty="0">
                <a:latin typeface="Calibri"/>
                <a:cs typeface="Calibri"/>
              </a:rPr>
              <a:t>’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80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180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180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240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80" dirty="0">
                <a:latin typeface="Calibri"/>
                <a:cs typeface="Calibri"/>
              </a:rPr>
              <a:t>s</a:t>
            </a:r>
            <a:r>
              <a:rPr sz="2500" spc="135" dirty="0">
                <a:latin typeface="Calibri"/>
                <a:cs typeface="Calibri"/>
              </a:rPr>
              <a:t>.</a:t>
            </a:r>
            <a:r>
              <a:rPr sz="2500" dirty="0">
                <a:latin typeface="Calibri"/>
                <a:cs typeface="Calibri"/>
              </a:rPr>
              <a:t>	</a:t>
            </a:r>
            <a:r>
              <a:rPr sz="2500" spc="-20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1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90" dirty="0">
                <a:latin typeface="Calibri"/>
                <a:cs typeface="Calibri"/>
              </a:rPr>
              <a:t>v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5" dirty="0">
                <a:latin typeface="Calibri"/>
                <a:cs typeface="Calibri"/>
              </a:rPr>
              <a:t>r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770" dirty="0">
                <a:latin typeface="Calibri"/>
                <a:cs typeface="Calibri"/>
              </a:rPr>
              <a:t>…</a:t>
            </a:r>
            <a:r>
              <a:rPr sz="2500" spc="120" dirty="0">
                <a:latin typeface="Calibri"/>
                <a:cs typeface="Calibri"/>
              </a:rPr>
              <a:t> </a:t>
            </a:r>
            <a:r>
              <a:rPr sz="2500" spc="265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90" dirty="0">
                <a:latin typeface="Calibri"/>
                <a:cs typeface="Calibri"/>
              </a:rPr>
              <a:t>k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5" dirty="0">
                <a:latin typeface="Calibri"/>
                <a:cs typeface="Calibri"/>
              </a:rPr>
              <a:t>g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00" dirty="0">
                <a:latin typeface="Calibri"/>
                <a:cs typeface="Calibri"/>
              </a:rPr>
              <a:t>z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65" dirty="0">
                <a:latin typeface="Calibri"/>
                <a:cs typeface="Calibri"/>
              </a:rPr>
              <a:t>b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270" dirty="0">
                <a:latin typeface="Calibri"/>
                <a:cs typeface="Calibri"/>
              </a:rPr>
              <a:t>g</a:t>
            </a:r>
            <a:r>
              <a:rPr sz="2500" spc="50" dirty="0">
                <a:latin typeface="Calibri"/>
                <a:cs typeface="Calibri"/>
              </a:rPr>
              <a:t> 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5" dirty="0">
                <a:latin typeface="Calibri"/>
                <a:cs typeface="Calibri"/>
              </a:rPr>
              <a:t>r</a:t>
            </a:r>
            <a:r>
              <a:rPr sz="2500" spc="-335" dirty="0">
                <a:latin typeface="Calibri"/>
                <a:cs typeface="Calibri"/>
              </a:rPr>
              <a:t>m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170" dirty="0">
                <a:latin typeface="Calibri"/>
                <a:cs typeface="Calibri"/>
              </a:rPr>
              <a:t>w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9" dirty="0">
                <a:latin typeface="Calibri"/>
                <a:cs typeface="Calibri"/>
              </a:rPr>
              <a:t>h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270" dirty="0">
                <a:latin typeface="Calibri"/>
                <a:cs typeface="Calibri"/>
              </a:rPr>
              <a:t>g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125" dirty="0">
                <a:latin typeface="Calibri"/>
                <a:cs typeface="Calibri"/>
              </a:rPr>
              <a:t>d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5" dirty="0">
                <a:latin typeface="Calibri"/>
                <a:cs typeface="Calibri"/>
              </a:rPr>
              <a:t>n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f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65" dirty="0">
                <a:latin typeface="Calibri"/>
                <a:cs typeface="Calibri"/>
              </a:rPr>
              <a:t>b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270" dirty="0">
                <a:latin typeface="Calibri"/>
                <a:cs typeface="Calibri"/>
              </a:rPr>
              <a:t>g</a:t>
            </a:r>
            <a:r>
              <a:rPr sz="2500" spc="5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125" dirty="0">
                <a:latin typeface="Calibri"/>
                <a:cs typeface="Calibri"/>
              </a:rPr>
              <a:t>d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29" dirty="0">
                <a:latin typeface="Calibri"/>
                <a:cs typeface="Calibri"/>
              </a:rPr>
              <a:t> </a:t>
            </a:r>
            <a:r>
              <a:rPr sz="2500" spc="-2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185" dirty="0">
                <a:latin typeface="Calibri"/>
                <a:cs typeface="Calibri"/>
              </a:rPr>
              <a:t>.</a:t>
            </a:r>
            <a:r>
              <a:rPr sz="2500" spc="95" dirty="0">
                <a:latin typeface="Calibri"/>
                <a:cs typeface="Calibri"/>
              </a:rPr>
              <a:t>”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2300">
              <a:latin typeface="Times New Roman"/>
              <a:cs typeface="Times New Roman"/>
            </a:endParaRPr>
          </a:p>
          <a:p>
            <a:pPr marL="3350260">
              <a:lnSpc>
                <a:spcPct val="100000"/>
              </a:lnSpc>
            </a:pPr>
            <a:r>
              <a:rPr sz="2200" spc="-170" dirty="0">
                <a:latin typeface="Calibri"/>
                <a:cs typeface="Calibri"/>
              </a:rPr>
              <a:t>P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D</a:t>
            </a:r>
            <a:r>
              <a:rPr sz="2200" spc="5" dirty="0">
                <a:latin typeface="Calibri"/>
                <a:cs typeface="Calibri"/>
              </a:rPr>
              <a:t>r</a:t>
            </a:r>
            <a:r>
              <a:rPr sz="2200" spc="-195" dirty="0">
                <a:latin typeface="Calibri"/>
                <a:cs typeface="Calibri"/>
              </a:rPr>
              <a:t>u</a:t>
            </a:r>
            <a:r>
              <a:rPr sz="2200" spc="-50" dirty="0">
                <a:latin typeface="Calibri"/>
                <a:cs typeface="Calibri"/>
              </a:rPr>
              <a:t>c</a:t>
            </a:r>
            <a:r>
              <a:rPr sz="2200" spc="-95" dirty="0">
                <a:latin typeface="Calibri"/>
                <a:cs typeface="Calibri"/>
              </a:rPr>
              <a:t>k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r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781800" y="2590800"/>
            <a:ext cx="2133600" cy="29763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397" y="187366"/>
            <a:ext cx="458216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135" marR="5080" indent="-179070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355" dirty="0"/>
              <a:t>n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45" dirty="0"/>
              <a:t>r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-535" dirty="0"/>
              <a:t>m</a:t>
            </a:r>
            <a:r>
              <a:rPr sz="4000" spc="20" dirty="0"/>
              <a:t>e</a:t>
            </a:r>
            <a:r>
              <a:rPr sz="4000" spc="-355" dirty="0"/>
              <a:t>n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10" dirty="0"/>
              <a:t>l</a:t>
            </a:r>
            <a:r>
              <a:rPr sz="4000" spc="1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90" dirty="0"/>
              <a:t>a</a:t>
            </a:r>
            <a:r>
              <a:rPr sz="4000" spc="-45" dirty="0"/>
              <a:t>l</a:t>
            </a:r>
            <a:r>
              <a:rPr sz="4000" spc="180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r>
              <a:rPr sz="4000" spc="15" dirty="0"/>
              <a:t> </a:t>
            </a:r>
            <a:r>
              <a:rPr sz="4000" spc="-525" dirty="0"/>
              <a:t>T</a:t>
            </a:r>
            <a:r>
              <a:rPr sz="4000" spc="-114" dirty="0"/>
              <a:t>o</a:t>
            </a:r>
            <a:r>
              <a:rPr sz="4000" spc="-105" dirty="0"/>
              <a:t>o</a:t>
            </a:r>
            <a:r>
              <a:rPr sz="4000" spc="-45" dirty="0"/>
              <a:t>l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285" dirty="0"/>
              <a:t>a</a:t>
            </a:r>
            <a:r>
              <a:rPr sz="4000" spc="-355" dirty="0"/>
              <a:t>n</a:t>
            </a:r>
            <a:r>
              <a:rPr sz="4000" spc="204" dirty="0"/>
              <a:t>d</a:t>
            </a:r>
            <a:r>
              <a:rPr sz="4000" spc="95" dirty="0"/>
              <a:t> </a:t>
            </a:r>
            <a:r>
              <a:rPr sz="4000" spc="-509" dirty="0"/>
              <a:t>T</a:t>
            </a:r>
            <a:r>
              <a:rPr sz="4000" dirty="0"/>
              <a:t>ec</a:t>
            </a:r>
            <a:r>
              <a:rPr sz="4000" spc="-355" dirty="0"/>
              <a:t>hn</a:t>
            </a:r>
            <a:r>
              <a:rPr sz="4000" spc="-45" dirty="0"/>
              <a:t>i</a:t>
            </a:r>
            <a:r>
              <a:rPr sz="4000" spc="105" dirty="0"/>
              <a:t>q</a:t>
            </a:r>
            <a:r>
              <a:rPr sz="4000" spc="-355" dirty="0"/>
              <a:t>u</a:t>
            </a:r>
            <a:r>
              <a:rPr sz="4000" spc="15" dirty="0"/>
              <a:t>e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04800" y="1747520"/>
            <a:ext cx="1847850" cy="370840"/>
          </a:xfrm>
          <a:custGeom>
            <a:avLst/>
            <a:gdLst/>
            <a:ahLst/>
            <a:cxnLst/>
            <a:rect l="l" t="t" r="r" b="b"/>
            <a:pathLst>
              <a:path w="1847850" h="370839">
                <a:moveTo>
                  <a:pt x="0" y="370839"/>
                </a:moveTo>
                <a:lnTo>
                  <a:pt x="1847469" y="370839"/>
                </a:lnTo>
                <a:lnTo>
                  <a:pt x="184746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52269" y="1747520"/>
            <a:ext cx="1810385" cy="370840"/>
          </a:xfrm>
          <a:custGeom>
            <a:avLst/>
            <a:gdLst/>
            <a:ahLst/>
            <a:cxnLst/>
            <a:rect l="l" t="t" r="r" b="b"/>
            <a:pathLst>
              <a:path w="1810385" h="370839">
                <a:moveTo>
                  <a:pt x="0" y="370839"/>
                </a:moveTo>
                <a:lnTo>
                  <a:pt x="1810131" y="370839"/>
                </a:lnTo>
                <a:lnTo>
                  <a:pt x="1810131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2400" y="1747520"/>
            <a:ext cx="2438400" cy="370840"/>
          </a:xfrm>
          <a:custGeom>
            <a:avLst/>
            <a:gdLst/>
            <a:ahLst/>
            <a:cxnLst/>
            <a:rect l="l" t="t" r="r" b="b"/>
            <a:pathLst>
              <a:path w="2438400" h="370839">
                <a:moveTo>
                  <a:pt x="0" y="370839"/>
                </a:moveTo>
                <a:lnTo>
                  <a:pt x="2438400" y="370839"/>
                </a:lnTo>
                <a:lnTo>
                  <a:pt x="2438400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00800" y="1747520"/>
            <a:ext cx="2514600" cy="370840"/>
          </a:xfrm>
          <a:custGeom>
            <a:avLst/>
            <a:gdLst/>
            <a:ahLst/>
            <a:cxnLst/>
            <a:rect l="l" t="t" r="r" b="b"/>
            <a:pathLst>
              <a:path w="2514600" h="370839">
                <a:moveTo>
                  <a:pt x="0" y="370839"/>
                </a:moveTo>
                <a:lnTo>
                  <a:pt x="2514600" y="370839"/>
                </a:lnTo>
                <a:lnTo>
                  <a:pt x="2514600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4800" y="2118360"/>
            <a:ext cx="1847850" cy="2240280"/>
          </a:xfrm>
          <a:custGeom>
            <a:avLst/>
            <a:gdLst/>
            <a:ahLst/>
            <a:cxnLst/>
            <a:rect l="l" t="t" r="r" b="b"/>
            <a:pathLst>
              <a:path w="1847850" h="2240279">
                <a:moveTo>
                  <a:pt x="0" y="2240280"/>
                </a:moveTo>
                <a:lnTo>
                  <a:pt x="1847469" y="2240280"/>
                </a:lnTo>
                <a:lnTo>
                  <a:pt x="1847469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2269" y="2118360"/>
            <a:ext cx="1810385" cy="2240280"/>
          </a:xfrm>
          <a:custGeom>
            <a:avLst/>
            <a:gdLst/>
            <a:ahLst/>
            <a:cxnLst/>
            <a:rect l="l" t="t" r="r" b="b"/>
            <a:pathLst>
              <a:path w="1810385" h="2240279">
                <a:moveTo>
                  <a:pt x="0" y="2240280"/>
                </a:moveTo>
                <a:lnTo>
                  <a:pt x="1810131" y="2240280"/>
                </a:lnTo>
                <a:lnTo>
                  <a:pt x="1810131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62400" y="2118360"/>
            <a:ext cx="2438400" cy="2240280"/>
          </a:xfrm>
          <a:custGeom>
            <a:avLst/>
            <a:gdLst/>
            <a:ahLst/>
            <a:cxnLst/>
            <a:rect l="l" t="t" r="r" b="b"/>
            <a:pathLst>
              <a:path w="2438400" h="2240279">
                <a:moveTo>
                  <a:pt x="0" y="2240280"/>
                </a:moveTo>
                <a:lnTo>
                  <a:pt x="2438400" y="2240280"/>
                </a:lnTo>
                <a:lnTo>
                  <a:pt x="2438400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0800" y="2118360"/>
            <a:ext cx="2514600" cy="2240280"/>
          </a:xfrm>
          <a:custGeom>
            <a:avLst/>
            <a:gdLst/>
            <a:ahLst/>
            <a:cxnLst/>
            <a:rect l="l" t="t" r="r" b="b"/>
            <a:pathLst>
              <a:path w="2514600" h="2240279">
                <a:moveTo>
                  <a:pt x="0" y="2240280"/>
                </a:moveTo>
                <a:lnTo>
                  <a:pt x="2514600" y="2240280"/>
                </a:lnTo>
                <a:lnTo>
                  <a:pt x="2514600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800" y="4358640"/>
            <a:ext cx="1847850" cy="1813560"/>
          </a:xfrm>
          <a:custGeom>
            <a:avLst/>
            <a:gdLst/>
            <a:ahLst/>
            <a:cxnLst/>
            <a:rect l="l" t="t" r="r" b="b"/>
            <a:pathLst>
              <a:path w="1847850" h="1813560">
                <a:moveTo>
                  <a:pt x="0" y="1813560"/>
                </a:moveTo>
                <a:lnTo>
                  <a:pt x="1847469" y="1813560"/>
                </a:lnTo>
                <a:lnTo>
                  <a:pt x="1847469" y="0"/>
                </a:lnTo>
                <a:lnTo>
                  <a:pt x="0" y="0"/>
                </a:lnTo>
                <a:lnTo>
                  <a:pt x="0" y="18135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52269" y="4358640"/>
            <a:ext cx="1810385" cy="1813560"/>
          </a:xfrm>
          <a:custGeom>
            <a:avLst/>
            <a:gdLst/>
            <a:ahLst/>
            <a:cxnLst/>
            <a:rect l="l" t="t" r="r" b="b"/>
            <a:pathLst>
              <a:path w="1810385" h="1813560">
                <a:moveTo>
                  <a:pt x="0" y="1813560"/>
                </a:moveTo>
                <a:lnTo>
                  <a:pt x="1810131" y="1813560"/>
                </a:lnTo>
                <a:lnTo>
                  <a:pt x="1810131" y="0"/>
                </a:lnTo>
                <a:lnTo>
                  <a:pt x="0" y="0"/>
                </a:lnTo>
                <a:lnTo>
                  <a:pt x="0" y="18135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62400" y="4358640"/>
            <a:ext cx="2438400" cy="1813560"/>
          </a:xfrm>
          <a:custGeom>
            <a:avLst/>
            <a:gdLst/>
            <a:ahLst/>
            <a:cxnLst/>
            <a:rect l="l" t="t" r="r" b="b"/>
            <a:pathLst>
              <a:path w="2438400" h="1813560">
                <a:moveTo>
                  <a:pt x="0" y="1813560"/>
                </a:moveTo>
                <a:lnTo>
                  <a:pt x="2438400" y="1813560"/>
                </a:lnTo>
                <a:lnTo>
                  <a:pt x="2438400" y="0"/>
                </a:lnTo>
                <a:lnTo>
                  <a:pt x="0" y="0"/>
                </a:lnTo>
                <a:lnTo>
                  <a:pt x="0" y="18135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00800" y="4358640"/>
            <a:ext cx="2514600" cy="1813560"/>
          </a:xfrm>
          <a:custGeom>
            <a:avLst/>
            <a:gdLst/>
            <a:ahLst/>
            <a:cxnLst/>
            <a:rect l="l" t="t" r="r" b="b"/>
            <a:pathLst>
              <a:path w="2514600" h="1813560">
                <a:moveTo>
                  <a:pt x="0" y="1813560"/>
                </a:moveTo>
                <a:lnTo>
                  <a:pt x="2514600" y="1813560"/>
                </a:lnTo>
                <a:lnTo>
                  <a:pt x="2514600" y="0"/>
                </a:lnTo>
                <a:lnTo>
                  <a:pt x="0" y="0"/>
                </a:lnTo>
                <a:lnTo>
                  <a:pt x="0" y="181356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2269" y="2118360"/>
            <a:ext cx="0" cy="4060190"/>
          </a:xfrm>
          <a:custGeom>
            <a:avLst/>
            <a:gdLst/>
            <a:ahLst/>
            <a:cxnLst/>
            <a:rect l="l" t="t" r="r" b="b"/>
            <a:pathLst>
              <a:path h="4060190">
                <a:moveTo>
                  <a:pt x="0" y="0"/>
                </a:moveTo>
                <a:lnTo>
                  <a:pt x="0" y="40601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62400" y="2118360"/>
            <a:ext cx="0" cy="4060190"/>
          </a:xfrm>
          <a:custGeom>
            <a:avLst/>
            <a:gdLst/>
            <a:ahLst/>
            <a:cxnLst/>
            <a:rect l="l" t="t" r="r" b="b"/>
            <a:pathLst>
              <a:path h="4060190">
                <a:moveTo>
                  <a:pt x="0" y="0"/>
                </a:moveTo>
                <a:lnTo>
                  <a:pt x="0" y="40601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00800" y="2118360"/>
            <a:ext cx="0" cy="4060190"/>
          </a:xfrm>
          <a:custGeom>
            <a:avLst/>
            <a:gdLst/>
            <a:ahLst/>
            <a:cxnLst/>
            <a:rect l="l" t="t" r="r" b="b"/>
            <a:pathLst>
              <a:path h="4060190">
                <a:moveTo>
                  <a:pt x="0" y="0"/>
                </a:moveTo>
                <a:lnTo>
                  <a:pt x="0" y="40601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8450" y="4358640"/>
            <a:ext cx="8623300" cy="0"/>
          </a:xfrm>
          <a:custGeom>
            <a:avLst/>
            <a:gdLst/>
            <a:ahLst/>
            <a:cxnLst/>
            <a:rect l="l" t="t" r="r" b="b"/>
            <a:pathLst>
              <a:path w="8623300">
                <a:moveTo>
                  <a:pt x="0" y="0"/>
                </a:moveTo>
                <a:lnTo>
                  <a:pt x="86233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4800" y="2118360"/>
            <a:ext cx="0" cy="4060190"/>
          </a:xfrm>
          <a:custGeom>
            <a:avLst/>
            <a:gdLst/>
            <a:ahLst/>
            <a:cxnLst/>
            <a:rect l="l" t="t" r="r" b="b"/>
            <a:pathLst>
              <a:path h="4060190">
                <a:moveTo>
                  <a:pt x="0" y="0"/>
                </a:moveTo>
                <a:lnTo>
                  <a:pt x="0" y="40601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15400" y="2118360"/>
            <a:ext cx="0" cy="4060190"/>
          </a:xfrm>
          <a:custGeom>
            <a:avLst/>
            <a:gdLst/>
            <a:ahLst/>
            <a:cxnLst/>
            <a:rect l="l" t="t" r="r" b="b"/>
            <a:pathLst>
              <a:path h="4060190">
                <a:moveTo>
                  <a:pt x="0" y="0"/>
                </a:moveTo>
                <a:lnTo>
                  <a:pt x="0" y="40601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8450" y="6172200"/>
            <a:ext cx="8623300" cy="0"/>
          </a:xfrm>
          <a:custGeom>
            <a:avLst/>
            <a:gdLst/>
            <a:ahLst/>
            <a:cxnLst/>
            <a:rect l="l" t="t" r="r" b="b"/>
            <a:pathLst>
              <a:path w="8623300">
                <a:moveTo>
                  <a:pt x="0" y="0"/>
                </a:moveTo>
                <a:lnTo>
                  <a:pt x="86233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83540" y="1815454"/>
            <a:ext cx="9785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31517" y="1815454"/>
            <a:ext cx="136715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b="1" spc="-8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800" b="1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Fo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41775" y="1815454"/>
            <a:ext cx="107823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14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8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80809" y="1815454"/>
            <a:ext cx="134239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4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3540" y="2191385"/>
            <a:ext cx="1429385" cy="528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250" dirty="0">
                <a:latin typeface="Calibri"/>
                <a:cs typeface="Calibri"/>
              </a:rPr>
              <a:t>G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90" dirty="0">
                <a:latin typeface="Calibri"/>
                <a:cs typeface="Calibri"/>
              </a:rPr>
              <a:t>p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3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c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q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255802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55802" y="255632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55802" y="283064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255802" y="310521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417445" y="2191385"/>
            <a:ext cx="106680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066060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066086" y="290662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6117" y="0"/>
                </a:moveTo>
                <a:lnTo>
                  <a:pt x="0" y="0"/>
                </a:lnTo>
                <a:lnTo>
                  <a:pt x="0" y="86117"/>
                </a:lnTo>
                <a:lnTo>
                  <a:pt x="13224" y="99339"/>
                </a:lnTo>
                <a:lnTo>
                  <a:pt x="99339" y="99339"/>
                </a:lnTo>
                <a:lnTo>
                  <a:pt x="99339" y="79471"/>
                </a:lnTo>
                <a:lnTo>
                  <a:pt x="6645" y="79471"/>
                </a:lnTo>
                <a:lnTo>
                  <a:pt x="6645" y="6576"/>
                </a:lnTo>
                <a:lnTo>
                  <a:pt x="92694" y="6576"/>
                </a:lnTo>
                <a:lnTo>
                  <a:pt x="86117" y="0"/>
                </a:lnTo>
                <a:close/>
              </a:path>
              <a:path w="99695" h="99694">
                <a:moveTo>
                  <a:pt x="92694" y="6576"/>
                </a:moveTo>
                <a:lnTo>
                  <a:pt x="79471" y="6576"/>
                </a:lnTo>
                <a:lnTo>
                  <a:pt x="79471" y="79471"/>
                </a:lnTo>
                <a:lnTo>
                  <a:pt x="99339" y="79471"/>
                </a:lnTo>
                <a:lnTo>
                  <a:pt x="99339" y="13222"/>
                </a:lnTo>
                <a:lnTo>
                  <a:pt x="92694" y="657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066060" y="325761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66060" y="360813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224654" y="2191385"/>
            <a:ext cx="2066925" cy="1854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7559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y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q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100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195" dirty="0">
                <a:latin typeface="Calibri"/>
                <a:cs typeface="Calibri"/>
              </a:rPr>
              <a:t>W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12700" marR="108585">
              <a:lnSpc>
                <a:spcPct val="100000"/>
              </a:lnSpc>
              <a:spcBef>
                <a:spcPts val="600"/>
              </a:spcBef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95" dirty="0">
                <a:latin typeface="Calibri"/>
                <a:cs typeface="Calibri"/>
              </a:rPr>
              <a:t>’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505095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05095" y="298329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727697" y="2191385"/>
            <a:ext cx="1693545" cy="955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 marR="5080" indent="-7620">
              <a:lnSpc>
                <a:spcPct val="1278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95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80" dirty="0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83540" y="4432300"/>
            <a:ext cx="12604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2255802" y="45229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55802" y="479723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2417445" y="4432300"/>
            <a:ext cx="1065530" cy="528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066060" y="45229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66060" y="487343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066060" y="5574732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288663" y="4432300"/>
            <a:ext cx="2025014" cy="16567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800"/>
              </a:lnSpc>
            </a:pP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4" dirty="0">
                <a:latin typeface="Calibri"/>
                <a:cs typeface="Calibri"/>
              </a:rPr>
              <a:t>n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45" dirty="0">
                <a:latin typeface="Calibri"/>
                <a:cs typeface="Calibri"/>
              </a:rPr>
              <a:t>s</a:t>
            </a:r>
            <a:r>
              <a:rPr sz="1800" spc="100" dirty="0">
                <a:latin typeface="Calibri"/>
                <a:cs typeface="Calibri"/>
              </a:rPr>
              <a:t>,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er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10" dirty="0">
                <a:latin typeface="Calibri"/>
                <a:cs typeface="Calibri"/>
              </a:rPr>
              <a:t>m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505095" y="45229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505095" y="514775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6663690" y="4432300"/>
            <a:ext cx="2072639" cy="1153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k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60" dirty="0">
                <a:latin typeface="Calibri"/>
                <a:cs typeface="Calibri"/>
              </a:rPr>
              <a:t>f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c</a:t>
            </a:r>
            <a:r>
              <a:rPr sz="1800" spc="25" dirty="0"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397" y="187366"/>
            <a:ext cx="458216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135" marR="5080" indent="-179070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355" dirty="0"/>
              <a:t>n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45" dirty="0"/>
              <a:t>r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-535" dirty="0"/>
              <a:t>m</a:t>
            </a:r>
            <a:r>
              <a:rPr sz="4000" spc="20" dirty="0"/>
              <a:t>e</a:t>
            </a:r>
            <a:r>
              <a:rPr sz="4000" spc="-355" dirty="0"/>
              <a:t>n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10" dirty="0"/>
              <a:t>l</a:t>
            </a:r>
            <a:r>
              <a:rPr sz="4000" spc="1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90" dirty="0"/>
              <a:t>a</a:t>
            </a:r>
            <a:r>
              <a:rPr sz="4000" spc="-45" dirty="0"/>
              <a:t>l</a:t>
            </a:r>
            <a:r>
              <a:rPr sz="4000" spc="180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r>
              <a:rPr sz="4000" spc="15" dirty="0"/>
              <a:t> </a:t>
            </a:r>
            <a:r>
              <a:rPr sz="4000" spc="-525" dirty="0"/>
              <a:t>T</a:t>
            </a:r>
            <a:r>
              <a:rPr sz="4000" spc="-114" dirty="0"/>
              <a:t>o</a:t>
            </a:r>
            <a:r>
              <a:rPr sz="4000" spc="-105" dirty="0"/>
              <a:t>o</a:t>
            </a:r>
            <a:r>
              <a:rPr sz="4000" spc="-45" dirty="0"/>
              <a:t>l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285" dirty="0"/>
              <a:t>a</a:t>
            </a:r>
            <a:r>
              <a:rPr sz="4000" spc="-355" dirty="0"/>
              <a:t>n</a:t>
            </a:r>
            <a:r>
              <a:rPr sz="4000" spc="204" dirty="0"/>
              <a:t>d</a:t>
            </a:r>
            <a:r>
              <a:rPr sz="4000" spc="95" dirty="0"/>
              <a:t> </a:t>
            </a:r>
            <a:r>
              <a:rPr sz="4000" spc="-509" dirty="0"/>
              <a:t>T</a:t>
            </a:r>
            <a:r>
              <a:rPr sz="4000" dirty="0"/>
              <a:t>ec</a:t>
            </a:r>
            <a:r>
              <a:rPr sz="4000" spc="-355" dirty="0"/>
              <a:t>hn</a:t>
            </a:r>
            <a:r>
              <a:rPr sz="4000" spc="-45" dirty="0"/>
              <a:t>i</a:t>
            </a:r>
            <a:r>
              <a:rPr sz="4000" spc="105" dirty="0"/>
              <a:t>q</a:t>
            </a:r>
            <a:r>
              <a:rPr sz="4000" spc="-355" dirty="0"/>
              <a:t>u</a:t>
            </a:r>
            <a:r>
              <a:rPr sz="4000" spc="15" dirty="0"/>
              <a:t>e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04800" y="1747520"/>
            <a:ext cx="1847850" cy="370840"/>
          </a:xfrm>
          <a:custGeom>
            <a:avLst/>
            <a:gdLst/>
            <a:ahLst/>
            <a:cxnLst/>
            <a:rect l="l" t="t" r="r" b="b"/>
            <a:pathLst>
              <a:path w="1847850" h="370839">
                <a:moveTo>
                  <a:pt x="0" y="370839"/>
                </a:moveTo>
                <a:lnTo>
                  <a:pt x="1847469" y="370839"/>
                </a:lnTo>
                <a:lnTo>
                  <a:pt x="184746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52269" y="1747520"/>
            <a:ext cx="1810385" cy="370840"/>
          </a:xfrm>
          <a:custGeom>
            <a:avLst/>
            <a:gdLst/>
            <a:ahLst/>
            <a:cxnLst/>
            <a:rect l="l" t="t" r="r" b="b"/>
            <a:pathLst>
              <a:path w="1810385" h="370839">
                <a:moveTo>
                  <a:pt x="0" y="370839"/>
                </a:moveTo>
                <a:lnTo>
                  <a:pt x="1810131" y="370839"/>
                </a:lnTo>
                <a:lnTo>
                  <a:pt x="1810131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2400" y="1747520"/>
            <a:ext cx="2438400" cy="370840"/>
          </a:xfrm>
          <a:custGeom>
            <a:avLst/>
            <a:gdLst/>
            <a:ahLst/>
            <a:cxnLst/>
            <a:rect l="l" t="t" r="r" b="b"/>
            <a:pathLst>
              <a:path w="2438400" h="370839">
                <a:moveTo>
                  <a:pt x="0" y="370839"/>
                </a:moveTo>
                <a:lnTo>
                  <a:pt x="2438400" y="370839"/>
                </a:lnTo>
                <a:lnTo>
                  <a:pt x="2438400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00800" y="1747520"/>
            <a:ext cx="2514600" cy="370840"/>
          </a:xfrm>
          <a:custGeom>
            <a:avLst/>
            <a:gdLst/>
            <a:ahLst/>
            <a:cxnLst/>
            <a:rect l="l" t="t" r="r" b="b"/>
            <a:pathLst>
              <a:path w="2514600" h="370839">
                <a:moveTo>
                  <a:pt x="0" y="370839"/>
                </a:moveTo>
                <a:lnTo>
                  <a:pt x="2514600" y="370839"/>
                </a:lnTo>
                <a:lnTo>
                  <a:pt x="2514600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4800" y="2118360"/>
            <a:ext cx="1847850" cy="1767839"/>
          </a:xfrm>
          <a:custGeom>
            <a:avLst/>
            <a:gdLst/>
            <a:ahLst/>
            <a:cxnLst/>
            <a:rect l="l" t="t" r="r" b="b"/>
            <a:pathLst>
              <a:path w="1847850" h="1767839">
                <a:moveTo>
                  <a:pt x="0" y="1767839"/>
                </a:moveTo>
                <a:lnTo>
                  <a:pt x="1847469" y="1767839"/>
                </a:lnTo>
                <a:lnTo>
                  <a:pt x="1847469" y="0"/>
                </a:lnTo>
                <a:lnTo>
                  <a:pt x="0" y="0"/>
                </a:lnTo>
                <a:lnTo>
                  <a:pt x="0" y="1767839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2269" y="2118360"/>
            <a:ext cx="1810385" cy="1767839"/>
          </a:xfrm>
          <a:custGeom>
            <a:avLst/>
            <a:gdLst/>
            <a:ahLst/>
            <a:cxnLst/>
            <a:rect l="l" t="t" r="r" b="b"/>
            <a:pathLst>
              <a:path w="1810385" h="1767839">
                <a:moveTo>
                  <a:pt x="0" y="1767839"/>
                </a:moveTo>
                <a:lnTo>
                  <a:pt x="1810131" y="1767839"/>
                </a:lnTo>
                <a:lnTo>
                  <a:pt x="1810131" y="0"/>
                </a:lnTo>
                <a:lnTo>
                  <a:pt x="0" y="0"/>
                </a:lnTo>
                <a:lnTo>
                  <a:pt x="0" y="1767839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62400" y="2118360"/>
            <a:ext cx="2438400" cy="1767839"/>
          </a:xfrm>
          <a:custGeom>
            <a:avLst/>
            <a:gdLst/>
            <a:ahLst/>
            <a:cxnLst/>
            <a:rect l="l" t="t" r="r" b="b"/>
            <a:pathLst>
              <a:path w="2438400" h="1767839">
                <a:moveTo>
                  <a:pt x="0" y="1767839"/>
                </a:moveTo>
                <a:lnTo>
                  <a:pt x="2438400" y="1767839"/>
                </a:lnTo>
                <a:lnTo>
                  <a:pt x="2438400" y="0"/>
                </a:lnTo>
                <a:lnTo>
                  <a:pt x="0" y="0"/>
                </a:lnTo>
                <a:lnTo>
                  <a:pt x="0" y="1767839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0800" y="2118360"/>
            <a:ext cx="2514600" cy="1767839"/>
          </a:xfrm>
          <a:custGeom>
            <a:avLst/>
            <a:gdLst/>
            <a:ahLst/>
            <a:cxnLst/>
            <a:rect l="l" t="t" r="r" b="b"/>
            <a:pathLst>
              <a:path w="2514600" h="1767839">
                <a:moveTo>
                  <a:pt x="0" y="1767839"/>
                </a:moveTo>
                <a:lnTo>
                  <a:pt x="2514600" y="1767839"/>
                </a:lnTo>
                <a:lnTo>
                  <a:pt x="2514600" y="0"/>
                </a:lnTo>
                <a:lnTo>
                  <a:pt x="0" y="0"/>
                </a:lnTo>
                <a:lnTo>
                  <a:pt x="0" y="1767839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800" y="3886200"/>
            <a:ext cx="1847850" cy="2514600"/>
          </a:xfrm>
          <a:custGeom>
            <a:avLst/>
            <a:gdLst/>
            <a:ahLst/>
            <a:cxnLst/>
            <a:rect l="l" t="t" r="r" b="b"/>
            <a:pathLst>
              <a:path w="1847850" h="2514600">
                <a:moveTo>
                  <a:pt x="0" y="2514600"/>
                </a:moveTo>
                <a:lnTo>
                  <a:pt x="1847469" y="2514600"/>
                </a:lnTo>
                <a:lnTo>
                  <a:pt x="1847469" y="0"/>
                </a:lnTo>
                <a:lnTo>
                  <a:pt x="0" y="0"/>
                </a:lnTo>
                <a:lnTo>
                  <a:pt x="0" y="251460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52269" y="3886200"/>
            <a:ext cx="1810385" cy="2514600"/>
          </a:xfrm>
          <a:custGeom>
            <a:avLst/>
            <a:gdLst/>
            <a:ahLst/>
            <a:cxnLst/>
            <a:rect l="l" t="t" r="r" b="b"/>
            <a:pathLst>
              <a:path w="1810385" h="2514600">
                <a:moveTo>
                  <a:pt x="0" y="2514600"/>
                </a:moveTo>
                <a:lnTo>
                  <a:pt x="1810131" y="2514600"/>
                </a:lnTo>
                <a:lnTo>
                  <a:pt x="1810131" y="0"/>
                </a:lnTo>
                <a:lnTo>
                  <a:pt x="0" y="0"/>
                </a:lnTo>
                <a:lnTo>
                  <a:pt x="0" y="251460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962400" y="3886200"/>
            <a:ext cx="2438400" cy="2514600"/>
          </a:xfrm>
          <a:custGeom>
            <a:avLst/>
            <a:gdLst/>
            <a:ahLst/>
            <a:cxnLst/>
            <a:rect l="l" t="t" r="r" b="b"/>
            <a:pathLst>
              <a:path w="2438400" h="2514600">
                <a:moveTo>
                  <a:pt x="0" y="2514600"/>
                </a:moveTo>
                <a:lnTo>
                  <a:pt x="2438400" y="2514600"/>
                </a:lnTo>
                <a:lnTo>
                  <a:pt x="2438400" y="0"/>
                </a:lnTo>
                <a:lnTo>
                  <a:pt x="0" y="0"/>
                </a:lnTo>
                <a:lnTo>
                  <a:pt x="0" y="251460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00800" y="3886200"/>
            <a:ext cx="2514600" cy="2514600"/>
          </a:xfrm>
          <a:custGeom>
            <a:avLst/>
            <a:gdLst/>
            <a:ahLst/>
            <a:cxnLst/>
            <a:rect l="l" t="t" r="r" b="b"/>
            <a:pathLst>
              <a:path w="2514600" h="2514600">
                <a:moveTo>
                  <a:pt x="0" y="2514600"/>
                </a:moveTo>
                <a:lnTo>
                  <a:pt x="2514600" y="2514600"/>
                </a:lnTo>
                <a:lnTo>
                  <a:pt x="2514600" y="0"/>
                </a:lnTo>
                <a:lnTo>
                  <a:pt x="0" y="0"/>
                </a:lnTo>
                <a:lnTo>
                  <a:pt x="0" y="251460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2269" y="2118360"/>
            <a:ext cx="0" cy="4288790"/>
          </a:xfrm>
          <a:custGeom>
            <a:avLst/>
            <a:gdLst/>
            <a:ahLst/>
            <a:cxnLst/>
            <a:rect l="l" t="t" r="r" b="b"/>
            <a:pathLst>
              <a:path h="4288790">
                <a:moveTo>
                  <a:pt x="0" y="0"/>
                </a:moveTo>
                <a:lnTo>
                  <a:pt x="0" y="42887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62400" y="2118360"/>
            <a:ext cx="0" cy="4288790"/>
          </a:xfrm>
          <a:custGeom>
            <a:avLst/>
            <a:gdLst/>
            <a:ahLst/>
            <a:cxnLst/>
            <a:rect l="l" t="t" r="r" b="b"/>
            <a:pathLst>
              <a:path h="4288790">
                <a:moveTo>
                  <a:pt x="0" y="0"/>
                </a:moveTo>
                <a:lnTo>
                  <a:pt x="0" y="42887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00800" y="2118360"/>
            <a:ext cx="0" cy="4288790"/>
          </a:xfrm>
          <a:custGeom>
            <a:avLst/>
            <a:gdLst/>
            <a:ahLst/>
            <a:cxnLst/>
            <a:rect l="l" t="t" r="r" b="b"/>
            <a:pathLst>
              <a:path h="4288790">
                <a:moveTo>
                  <a:pt x="0" y="0"/>
                </a:moveTo>
                <a:lnTo>
                  <a:pt x="0" y="42887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8450" y="3886200"/>
            <a:ext cx="8623300" cy="0"/>
          </a:xfrm>
          <a:custGeom>
            <a:avLst/>
            <a:gdLst/>
            <a:ahLst/>
            <a:cxnLst/>
            <a:rect l="l" t="t" r="r" b="b"/>
            <a:pathLst>
              <a:path w="8623300">
                <a:moveTo>
                  <a:pt x="0" y="0"/>
                </a:moveTo>
                <a:lnTo>
                  <a:pt x="86233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4800" y="2118360"/>
            <a:ext cx="0" cy="4288790"/>
          </a:xfrm>
          <a:custGeom>
            <a:avLst/>
            <a:gdLst/>
            <a:ahLst/>
            <a:cxnLst/>
            <a:rect l="l" t="t" r="r" b="b"/>
            <a:pathLst>
              <a:path h="4288790">
                <a:moveTo>
                  <a:pt x="0" y="0"/>
                </a:moveTo>
                <a:lnTo>
                  <a:pt x="0" y="42887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15400" y="2118360"/>
            <a:ext cx="0" cy="4288790"/>
          </a:xfrm>
          <a:custGeom>
            <a:avLst/>
            <a:gdLst/>
            <a:ahLst/>
            <a:cxnLst/>
            <a:rect l="l" t="t" r="r" b="b"/>
            <a:pathLst>
              <a:path h="4288790">
                <a:moveTo>
                  <a:pt x="0" y="0"/>
                </a:moveTo>
                <a:lnTo>
                  <a:pt x="0" y="428879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8450" y="6400800"/>
            <a:ext cx="8623300" cy="0"/>
          </a:xfrm>
          <a:custGeom>
            <a:avLst/>
            <a:gdLst/>
            <a:ahLst/>
            <a:cxnLst/>
            <a:rect l="l" t="t" r="r" b="b"/>
            <a:pathLst>
              <a:path w="8623300">
                <a:moveTo>
                  <a:pt x="0" y="0"/>
                </a:moveTo>
                <a:lnTo>
                  <a:pt x="86233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83540" y="1815454"/>
            <a:ext cx="9785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31517" y="1815454"/>
            <a:ext cx="136715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b="1" spc="-8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800" b="1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Fo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41775" y="1815454"/>
            <a:ext cx="107823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14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8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80809" y="1815454"/>
            <a:ext cx="134239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4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3540" y="2191385"/>
            <a:ext cx="12458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250" dirty="0">
                <a:latin typeface="Calibri"/>
                <a:cs typeface="Calibri"/>
              </a:rPr>
              <a:t>G</a:t>
            </a:r>
            <a:r>
              <a:rPr sz="1800" spc="-65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255802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55802" y="255632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417445" y="2191385"/>
            <a:ext cx="1065530" cy="528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66060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066060" y="263252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066060" y="325761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224654" y="2191385"/>
            <a:ext cx="1931670" cy="1229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800"/>
              </a:lnSpc>
            </a:pPr>
            <a:r>
              <a:rPr sz="1800" spc="-75" dirty="0">
                <a:latin typeface="Calibri"/>
                <a:cs typeface="Calibri"/>
              </a:rPr>
              <a:t>U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200" dirty="0">
                <a:latin typeface="Calibri"/>
                <a:cs typeface="Calibri"/>
              </a:rPr>
              <a:t>/</a:t>
            </a:r>
            <a:r>
              <a:rPr sz="1800" spc="-55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3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er</a:t>
            </a:r>
            <a:r>
              <a:rPr sz="1800" spc="-175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-40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30" dirty="0">
                <a:latin typeface="Calibri"/>
                <a:cs typeface="Calibri"/>
              </a:rPr>
              <a:t>e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505095" y="237496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505095" y="276968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663690" y="2284349"/>
            <a:ext cx="2170430" cy="923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944"/>
              </a:spcBef>
            </a:pP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c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83540" y="3959479"/>
            <a:ext cx="147320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25" dirty="0">
                <a:latin typeface="Calibri"/>
                <a:cs typeface="Calibri"/>
              </a:rPr>
              <a:t>D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50" dirty="0">
                <a:latin typeface="Calibri"/>
                <a:cs typeface="Calibri"/>
              </a:rPr>
              <a:t>q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255802" y="405009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55802" y="432479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417445" y="3959479"/>
            <a:ext cx="1065530" cy="528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4066060" y="405009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066060" y="46753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066060" y="530015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224654" y="3959479"/>
            <a:ext cx="1758950" cy="1504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4" dirty="0">
                <a:latin typeface="Calibri"/>
                <a:cs typeface="Calibri"/>
              </a:rPr>
              <a:t>n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180" dirty="0">
                <a:latin typeface="Calibri"/>
                <a:cs typeface="Calibri"/>
              </a:rPr>
              <a:t>-</a:t>
            </a:r>
            <a:r>
              <a:rPr sz="1800" spc="-1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 marR="105410">
              <a:lnSpc>
                <a:spcPct val="100000"/>
              </a:lnSpc>
              <a:spcBef>
                <a:spcPts val="600"/>
              </a:spcBef>
            </a:pP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c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5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505095" y="405009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505095" y="522395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505095" y="5849052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663690" y="3959479"/>
            <a:ext cx="2113915" cy="2052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7625">
              <a:lnSpc>
                <a:spcPct val="100000"/>
              </a:lnSpc>
            </a:pPr>
            <a:r>
              <a:rPr sz="1800" spc="-25" dirty="0">
                <a:latin typeface="Calibri"/>
                <a:cs typeface="Calibri"/>
              </a:rPr>
              <a:t>D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397" y="187366"/>
            <a:ext cx="458216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1135" marR="5080" indent="-179070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355" dirty="0"/>
              <a:t>n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45" dirty="0"/>
              <a:t>r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-535" dirty="0"/>
              <a:t>m</a:t>
            </a:r>
            <a:r>
              <a:rPr sz="4000" spc="20" dirty="0"/>
              <a:t>e</a:t>
            </a:r>
            <a:r>
              <a:rPr sz="4000" spc="-355" dirty="0"/>
              <a:t>n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10" dirty="0"/>
              <a:t>l</a:t>
            </a:r>
            <a:r>
              <a:rPr sz="4000" spc="1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90" dirty="0"/>
              <a:t>a</a:t>
            </a:r>
            <a:r>
              <a:rPr sz="4000" spc="-45" dirty="0"/>
              <a:t>l</a:t>
            </a:r>
            <a:r>
              <a:rPr sz="4000" spc="180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r>
              <a:rPr sz="4000" spc="15" dirty="0"/>
              <a:t> </a:t>
            </a:r>
            <a:r>
              <a:rPr sz="4000" spc="-525" dirty="0"/>
              <a:t>T</a:t>
            </a:r>
            <a:r>
              <a:rPr sz="4000" spc="-114" dirty="0"/>
              <a:t>o</a:t>
            </a:r>
            <a:r>
              <a:rPr sz="4000" spc="-105" dirty="0"/>
              <a:t>o</a:t>
            </a:r>
            <a:r>
              <a:rPr sz="4000" spc="-45" dirty="0"/>
              <a:t>l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285" dirty="0"/>
              <a:t>a</a:t>
            </a:r>
            <a:r>
              <a:rPr sz="4000" spc="-355" dirty="0"/>
              <a:t>n</a:t>
            </a:r>
            <a:r>
              <a:rPr sz="4000" spc="204" dirty="0"/>
              <a:t>d</a:t>
            </a:r>
            <a:r>
              <a:rPr sz="4000" spc="95" dirty="0"/>
              <a:t> </a:t>
            </a:r>
            <a:r>
              <a:rPr sz="4000" spc="-509" dirty="0"/>
              <a:t>T</a:t>
            </a:r>
            <a:r>
              <a:rPr sz="4000" dirty="0"/>
              <a:t>ec</a:t>
            </a:r>
            <a:r>
              <a:rPr sz="4000" spc="-355" dirty="0"/>
              <a:t>hn</a:t>
            </a:r>
            <a:r>
              <a:rPr sz="4000" spc="-45" dirty="0"/>
              <a:t>i</a:t>
            </a:r>
            <a:r>
              <a:rPr sz="4000" spc="105" dirty="0"/>
              <a:t>q</a:t>
            </a:r>
            <a:r>
              <a:rPr sz="4000" spc="-355" dirty="0"/>
              <a:t>u</a:t>
            </a:r>
            <a:r>
              <a:rPr sz="4000" spc="15" dirty="0"/>
              <a:t>e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04800" y="1747520"/>
            <a:ext cx="1847850" cy="370840"/>
          </a:xfrm>
          <a:custGeom>
            <a:avLst/>
            <a:gdLst/>
            <a:ahLst/>
            <a:cxnLst/>
            <a:rect l="l" t="t" r="r" b="b"/>
            <a:pathLst>
              <a:path w="1847850" h="370839">
                <a:moveTo>
                  <a:pt x="0" y="370839"/>
                </a:moveTo>
                <a:lnTo>
                  <a:pt x="1847469" y="370839"/>
                </a:lnTo>
                <a:lnTo>
                  <a:pt x="1847469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52269" y="1747520"/>
            <a:ext cx="1690370" cy="370840"/>
          </a:xfrm>
          <a:custGeom>
            <a:avLst/>
            <a:gdLst/>
            <a:ahLst/>
            <a:cxnLst/>
            <a:rect l="l" t="t" r="r" b="b"/>
            <a:pathLst>
              <a:path w="1690370" h="370839">
                <a:moveTo>
                  <a:pt x="0" y="370839"/>
                </a:moveTo>
                <a:lnTo>
                  <a:pt x="1689988" y="370839"/>
                </a:lnTo>
                <a:lnTo>
                  <a:pt x="1689988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42258" y="1747520"/>
            <a:ext cx="2559050" cy="370840"/>
          </a:xfrm>
          <a:custGeom>
            <a:avLst/>
            <a:gdLst/>
            <a:ahLst/>
            <a:cxnLst/>
            <a:rect l="l" t="t" r="r" b="b"/>
            <a:pathLst>
              <a:path w="2559050" h="370839">
                <a:moveTo>
                  <a:pt x="0" y="370839"/>
                </a:moveTo>
                <a:lnTo>
                  <a:pt x="2558541" y="370839"/>
                </a:lnTo>
                <a:lnTo>
                  <a:pt x="2558541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00800" y="1747520"/>
            <a:ext cx="2514600" cy="370840"/>
          </a:xfrm>
          <a:custGeom>
            <a:avLst/>
            <a:gdLst/>
            <a:ahLst/>
            <a:cxnLst/>
            <a:rect l="l" t="t" r="r" b="b"/>
            <a:pathLst>
              <a:path w="2514600" h="370839">
                <a:moveTo>
                  <a:pt x="0" y="370839"/>
                </a:moveTo>
                <a:lnTo>
                  <a:pt x="2514600" y="370839"/>
                </a:lnTo>
                <a:lnTo>
                  <a:pt x="2514600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4800" y="2118360"/>
            <a:ext cx="1847850" cy="2225040"/>
          </a:xfrm>
          <a:custGeom>
            <a:avLst/>
            <a:gdLst/>
            <a:ahLst/>
            <a:cxnLst/>
            <a:rect l="l" t="t" r="r" b="b"/>
            <a:pathLst>
              <a:path w="1847850" h="2225040">
                <a:moveTo>
                  <a:pt x="0" y="2225040"/>
                </a:moveTo>
                <a:lnTo>
                  <a:pt x="1847469" y="2225040"/>
                </a:lnTo>
                <a:lnTo>
                  <a:pt x="1847469" y="0"/>
                </a:lnTo>
                <a:lnTo>
                  <a:pt x="0" y="0"/>
                </a:lnTo>
                <a:lnTo>
                  <a:pt x="0" y="222504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2269" y="2118360"/>
            <a:ext cx="1690370" cy="2225040"/>
          </a:xfrm>
          <a:custGeom>
            <a:avLst/>
            <a:gdLst/>
            <a:ahLst/>
            <a:cxnLst/>
            <a:rect l="l" t="t" r="r" b="b"/>
            <a:pathLst>
              <a:path w="1690370" h="2225040">
                <a:moveTo>
                  <a:pt x="0" y="2225040"/>
                </a:moveTo>
                <a:lnTo>
                  <a:pt x="1689988" y="2225040"/>
                </a:lnTo>
                <a:lnTo>
                  <a:pt x="1689988" y="0"/>
                </a:lnTo>
                <a:lnTo>
                  <a:pt x="0" y="0"/>
                </a:lnTo>
                <a:lnTo>
                  <a:pt x="0" y="222504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42258" y="2118360"/>
            <a:ext cx="2559050" cy="2225040"/>
          </a:xfrm>
          <a:custGeom>
            <a:avLst/>
            <a:gdLst/>
            <a:ahLst/>
            <a:cxnLst/>
            <a:rect l="l" t="t" r="r" b="b"/>
            <a:pathLst>
              <a:path w="2559050" h="2225040">
                <a:moveTo>
                  <a:pt x="0" y="2225040"/>
                </a:moveTo>
                <a:lnTo>
                  <a:pt x="2558541" y="2225040"/>
                </a:lnTo>
                <a:lnTo>
                  <a:pt x="2558541" y="0"/>
                </a:lnTo>
                <a:lnTo>
                  <a:pt x="0" y="0"/>
                </a:lnTo>
                <a:lnTo>
                  <a:pt x="0" y="222504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00800" y="2118360"/>
            <a:ext cx="2514600" cy="2225040"/>
          </a:xfrm>
          <a:custGeom>
            <a:avLst/>
            <a:gdLst/>
            <a:ahLst/>
            <a:cxnLst/>
            <a:rect l="l" t="t" r="r" b="b"/>
            <a:pathLst>
              <a:path w="2514600" h="2225040">
                <a:moveTo>
                  <a:pt x="0" y="2225040"/>
                </a:moveTo>
                <a:lnTo>
                  <a:pt x="2514600" y="2225040"/>
                </a:lnTo>
                <a:lnTo>
                  <a:pt x="2514600" y="0"/>
                </a:lnTo>
                <a:lnTo>
                  <a:pt x="0" y="0"/>
                </a:lnTo>
                <a:lnTo>
                  <a:pt x="0" y="222504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800" y="4343400"/>
            <a:ext cx="1847850" cy="2240280"/>
          </a:xfrm>
          <a:custGeom>
            <a:avLst/>
            <a:gdLst/>
            <a:ahLst/>
            <a:cxnLst/>
            <a:rect l="l" t="t" r="r" b="b"/>
            <a:pathLst>
              <a:path w="1847850" h="2240279">
                <a:moveTo>
                  <a:pt x="0" y="2240280"/>
                </a:moveTo>
                <a:lnTo>
                  <a:pt x="1847469" y="2240280"/>
                </a:lnTo>
                <a:lnTo>
                  <a:pt x="1847469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52269" y="4343400"/>
            <a:ext cx="1690370" cy="2240280"/>
          </a:xfrm>
          <a:custGeom>
            <a:avLst/>
            <a:gdLst/>
            <a:ahLst/>
            <a:cxnLst/>
            <a:rect l="l" t="t" r="r" b="b"/>
            <a:pathLst>
              <a:path w="1690370" h="2240279">
                <a:moveTo>
                  <a:pt x="0" y="2240280"/>
                </a:moveTo>
                <a:lnTo>
                  <a:pt x="1689988" y="2240280"/>
                </a:lnTo>
                <a:lnTo>
                  <a:pt x="1689988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42258" y="4343400"/>
            <a:ext cx="2559050" cy="2240280"/>
          </a:xfrm>
          <a:custGeom>
            <a:avLst/>
            <a:gdLst/>
            <a:ahLst/>
            <a:cxnLst/>
            <a:rect l="l" t="t" r="r" b="b"/>
            <a:pathLst>
              <a:path w="2559050" h="2240279">
                <a:moveTo>
                  <a:pt x="0" y="2240280"/>
                </a:moveTo>
                <a:lnTo>
                  <a:pt x="2558541" y="2240280"/>
                </a:lnTo>
                <a:lnTo>
                  <a:pt x="2558541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00800" y="4343400"/>
            <a:ext cx="2514600" cy="2240280"/>
          </a:xfrm>
          <a:custGeom>
            <a:avLst/>
            <a:gdLst/>
            <a:ahLst/>
            <a:cxnLst/>
            <a:rect l="l" t="t" r="r" b="b"/>
            <a:pathLst>
              <a:path w="2514600" h="2240279">
                <a:moveTo>
                  <a:pt x="0" y="2240280"/>
                </a:moveTo>
                <a:lnTo>
                  <a:pt x="2514600" y="2240280"/>
                </a:lnTo>
                <a:lnTo>
                  <a:pt x="2514600" y="0"/>
                </a:lnTo>
                <a:lnTo>
                  <a:pt x="0" y="0"/>
                </a:lnTo>
                <a:lnTo>
                  <a:pt x="0" y="224028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2269" y="2112010"/>
            <a:ext cx="0" cy="4478020"/>
          </a:xfrm>
          <a:custGeom>
            <a:avLst/>
            <a:gdLst/>
            <a:ahLst/>
            <a:cxnLst/>
            <a:rect l="l" t="t" r="r" b="b"/>
            <a:pathLst>
              <a:path h="4478020">
                <a:moveTo>
                  <a:pt x="0" y="0"/>
                </a:moveTo>
                <a:lnTo>
                  <a:pt x="0" y="447802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42258" y="2112010"/>
            <a:ext cx="0" cy="4478020"/>
          </a:xfrm>
          <a:custGeom>
            <a:avLst/>
            <a:gdLst/>
            <a:ahLst/>
            <a:cxnLst/>
            <a:rect l="l" t="t" r="r" b="b"/>
            <a:pathLst>
              <a:path h="4478020">
                <a:moveTo>
                  <a:pt x="0" y="0"/>
                </a:moveTo>
                <a:lnTo>
                  <a:pt x="0" y="447802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00800" y="2112010"/>
            <a:ext cx="0" cy="4471670"/>
          </a:xfrm>
          <a:custGeom>
            <a:avLst/>
            <a:gdLst/>
            <a:ahLst/>
            <a:cxnLst/>
            <a:rect l="l" t="t" r="r" b="b"/>
            <a:pathLst>
              <a:path h="4471670">
                <a:moveTo>
                  <a:pt x="0" y="0"/>
                </a:moveTo>
                <a:lnTo>
                  <a:pt x="0" y="447167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45919" y="2118360"/>
            <a:ext cx="4261485" cy="0"/>
          </a:xfrm>
          <a:custGeom>
            <a:avLst/>
            <a:gdLst/>
            <a:ahLst/>
            <a:cxnLst/>
            <a:rect l="l" t="t" r="r" b="b"/>
            <a:pathLst>
              <a:path w="4261485">
                <a:moveTo>
                  <a:pt x="0" y="0"/>
                </a:moveTo>
                <a:lnTo>
                  <a:pt x="4261231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4800" y="4343400"/>
            <a:ext cx="8610600" cy="0"/>
          </a:xfrm>
          <a:custGeom>
            <a:avLst/>
            <a:gdLst/>
            <a:ahLst/>
            <a:cxnLst/>
            <a:rect l="l" t="t" r="r" b="b"/>
            <a:pathLst>
              <a:path w="8610600">
                <a:moveTo>
                  <a:pt x="0" y="0"/>
                </a:moveTo>
                <a:lnTo>
                  <a:pt x="86106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145919" y="6583680"/>
            <a:ext cx="1703070" cy="0"/>
          </a:xfrm>
          <a:custGeom>
            <a:avLst/>
            <a:gdLst/>
            <a:ahLst/>
            <a:cxnLst/>
            <a:rect l="l" t="t" r="r" b="b"/>
            <a:pathLst>
              <a:path w="1703070">
                <a:moveTo>
                  <a:pt x="0" y="0"/>
                </a:moveTo>
                <a:lnTo>
                  <a:pt x="1702689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83540" y="1815454"/>
            <a:ext cx="9785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q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31517" y="1815454"/>
            <a:ext cx="136715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b="1" spc="-8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-40" dirty="0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-5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800" b="1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Fo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921633" y="1815454"/>
            <a:ext cx="107823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14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8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80809" y="1815454"/>
            <a:ext cx="134239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2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b="1" spc="4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1800" b="1" spc="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1800" b="1" spc="-16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9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b="1" spc="9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b="1" spc="-7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3540" y="2191385"/>
            <a:ext cx="1121410" cy="528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0" marR="5080" indent="-11430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255802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55802" y="263252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417445" y="2191385"/>
            <a:ext cx="1003300" cy="604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8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5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945918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945918" y="318141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104513" y="2191385"/>
            <a:ext cx="2204720" cy="1976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47980">
              <a:lnSpc>
                <a:spcPct val="100000"/>
              </a:lnSpc>
            </a:pP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40" dirty="0">
                <a:latin typeface="Calibri"/>
                <a:cs typeface="Calibri"/>
              </a:rPr>
              <a:t>j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05" dirty="0">
                <a:latin typeface="Calibri"/>
                <a:cs typeface="Calibri"/>
              </a:rPr>
              <a:t> 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5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40" dirty="0">
                <a:latin typeface="Calibri"/>
                <a:cs typeface="Calibri"/>
              </a:rPr>
              <a:t>j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ee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w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70" dirty="0">
                <a:latin typeface="Calibri"/>
                <a:cs typeface="Calibri"/>
              </a:rPr>
              <a:t>z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60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505095" y="2282003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4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4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505095" y="3455737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663690" y="2191385"/>
            <a:ext cx="2025650" cy="1976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45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b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5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75" dirty="0">
                <a:latin typeface="Calibri"/>
                <a:cs typeface="Calibri"/>
              </a:rPr>
              <a:t>z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90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14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  <a:p>
            <a:pPr marL="12700" marR="70485" algn="just">
              <a:lnSpc>
                <a:spcPct val="100000"/>
              </a:lnSpc>
              <a:spcBef>
                <a:spcPts val="600"/>
              </a:spcBef>
            </a:pPr>
            <a:r>
              <a:rPr sz="1800" spc="-25" dirty="0">
                <a:latin typeface="Calibri"/>
                <a:cs typeface="Calibri"/>
              </a:rPr>
              <a:t>D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vi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83540" y="4510024"/>
            <a:ext cx="15652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145" dirty="0">
                <a:latin typeface="Calibri"/>
                <a:cs typeface="Calibri"/>
              </a:rPr>
              <a:t>W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255802" y="450767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55802" y="478199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4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4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417445" y="4417060"/>
            <a:ext cx="1065530" cy="528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945918" y="450767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945918" y="51325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945918" y="5757612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4104513" y="4417060"/>
            <a:ext cx="2039620" cy="1778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22250">
              <a:lnSpc>
                <a:spcPct val="100000"/>
              </a:lnSpc>
            </a:pP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95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er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0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r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 marR="205740">
              <a:lnSpc>
                <a:spcPct val="100000"/>
              </a:lnSpc>
              <a:spcBef>
                <a:spcPts val="600"/>
              </a:spcBef>
            </a:pPr>
            <a:r>
              <a:rPr sz="1800" spc="250" dirty="0">
                <a:latin typeface="Calibri"/>
                <a:cs typeface="Calibri"/>
              </a:rPr>
              <a:t>G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15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505095" y="450767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05095" y="5132518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05095" y="5757612"/>
            <a:ext cx="99695" cy="99695"/>
          </a:xfrm>
          <a:custGeom>
            <a:avLst/>
            <a:gdLst/>
            <a:ahLst/>
            <a:cxnLst/>
            <a:rect l="l" t="t" r="r" b="b"/>
            <a:pathLst>
              <a:path w="99695" h="99695">
                <a:moveTo>
                  <a:pt x="85926" y="0"/>
                </a:moveTo>
                <a:lnTo>
                  <a:pt x="0" y="0"/>
                </a:lnTo>
                <a:lnTo>
                  <a:pt x="0" y="85926"/>
                </a:lnTo>
                <a:lnTo>
                  <a:pt x="13195" y="99119"/>
                </a:lnTo>
                <a:lnTo>
                  <a:pt x="99119" y="99119"/>
                </a:lnTo>
                <a:lnTo>
                  <a:pt x="99119" y="79295"/>
                </a:lnTo>
                <a:lnTo>
                  <a:pt x="6630" y="79295"/>
                </a:lnTo>
                <a:lnTo>
                  <a:pt x="6630" y="6562"/>
                </a:lnTo>
                <a:lnTo>
                  <a:pt x="92488" y="6562"/>
                </a:lnTo>
                <a:lnTo>
                  <a:pt x="85926" y="0"/>
                </a:lnTo>
                <a:close/>
              </a:path>
              <a:path w="99695" h="99695">
                <a:moveTo>
                  <a:pt x="92488" y="6562"/>
                </a:moveTo>
                <a:lnTo>
                  <a:pt x="79295" y="6562"/>
                </a:lnTo>
                <a:lnTo>
                  <a:pt x="79295" y="79295"/>
                </a:lnTo>
                <a:lnTo>
                  <a:pt x="99119" y="79295"/>
                </a:lnTo>
                <a:lnTo>
                  <a:pt x="99119" y="13193"/>
                </a:lnTo>
                <a:lnTo>
                  <a:pt x="92488" y="656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663690" y="4417060"/>
            <a:ext cx="2183130" cy="1504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6730">
              <a:lnSpc>
                <a:spcPct val="100000"/>
              </a:lnSpc>
            </a:pPr>
            <a:r>
              <a:rPr sz="1800" spc="-1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q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l</a:t>
            </a:r>
            <a:r>
              <a:rPr sz="1800" spc="-160" dirty="0">
                <a:latin typeface="Calibri"/>
                <a:cs typeface="Calibri"/>
              </a:rPr>
              <a:t>w</a:t>
            </a:r>
            <a:r>
              <a:rPr sz="1800" spc="95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q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25" dirty="0">
                <a:latin typeface="Calibri"/>
                <a:cs typeface="Calibri"/>
              </a:rPr>
              <a:t>D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ff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5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8765" marR="5080" indent="751205">
              <a:lnSpc>
                <a:spcPct val="100000"/>
              </a:lnSpc>
              <a:tabLst>
                <a:tab pos="3057525" algn="l"/>
              </a:tabLst>
            </a:pP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100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-200" dirty="0"/>
              <a:t>T</a:t>
            </a:r>
            <a:r>
              <a:rPr sz="4000" spc="-355" dirty="0"/>
              <a:t>h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-75" dirty="0"/>
              <a:t>k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385" dirty="0"/>
              <a:t>Q</a:t>
            </a:r>
            <a:r>
              <a:rPr sz="4000" spc="-355" dirty="0"/>
              <a:t>u</a:t>
            </a:r>
            <a:r>
              <a:rPr sz="4000" dirty="0"/>
              <a:t>e</a:t>
            </a:r>
            <a:r>
              <a:rPr sz="4000" spc="-235" dirty="0"/>
              <a:t>s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25" dirty="0"/>
              <a:t>f</a:t>
            </a:r>
            <a:r>
              <a:rPr sz="4000" spc="-114" dirty="0"/>
              <a:t>o</a:t>
            </a:r>
            <a:r>
              <a:rPr sz="4000" spc="-60" dirty="0"/>
              <a:t>r</a:t>
            </a:r>
            <a:r>
              <a:rPr sz="4000" spc="-40" dirty="0"/>
              <a:t> </a:t>
            </a:r>
            <a:r>
              <a:rPr sz="4000" spc="-135" dirty="0"/>
              <a:t>V</a:t>
            </a:r>
            <a:r>
              <a:rPr sz="4000" spc="285" dirty="0"/>
              <a:t>a</a:t>
            </a:r>
            <a:r>
              <a:rPr sz="4000" spc="-45" dirty="0"/>
              <a:t>li</a:t>
            </a:r>
            <a:r>
              <a:rPr sz="4000" spc="105" dirty="0"/>
              <a:t>d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05" dirty="0"/>
              <a:t>o</a:t>
            </a:r>
            <a:r>
              <a:rPr sz="4000" spc="5" dirty="0"/>
              <a:t>n</a:t>
            </a:r>
            <a:r>
              <a:rPr sz="4000" spc="-165" dirty="0"/>
              <a:t> </a:t>
            </a:r>
            <a:r>
              <a:rPr sz="4000" spc="-114" dirty="0"/>
              <a:t>o</a:t>
            </a:r>
            <a:r>
              <a:rPr sz="4000" spc="-125" dirty="0"/>
              <a:t>f</a:t>
            </a:r>
            <a:r>
              <a:rPr sz="4000" dirty="0"/>
              <a:t>	</a:t>
            </a:r>
            <a:r>
              <a:rPr sz="4000" spc="-265" dirty="0"/>
              <a:t>t</a:t>
            </a:r>
            <a:r>
              <a:rPr sz="4000" spc="-355" dirty="0"/>
              <a:t>h</a:t>
            </a:r>
            <a:r>
              <a:rPr sz="4000" spc="80" dirty="0"/>
              <a:t>e</a:t>
            </a:r>
            <a:r>
              <a:rPr sz="4000" spc="120" dirty="0"/>
              <a:t> </a:t>
            </a:r>
            <a:r>
              <a:rPr sz="4000" spc="165" dirty="0"/>
              <a:t>S</a:t>
            </a:r>
            <a:r>
              <a:rPr sz="4000" spc="-265" dirty="0"/>
              <a:t>t</a:t>
            </a:r>
            <a:r>
              <a:rPr sz="4000" spc="-105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95" dirty="0"/>
              <a:t>A</a:t>
            </a:r>
            <a:r>
              <a:rPr sz="4000" spc="-235" dirty="0"/>
              <a:t>ss</a:t>
            </a:r>
            <a:r>
              <a:rPr sz="4000" spc="-355" dirty="0"/>
              <a:t>u</a:t>
            </a:r>
            <a:r>
              <a:rPr sz="4000" spc="-535" dirty="0"/>
              <a:t>m</a:t>
            </a:r>
            <a:r>
              <a:rPr sz="4000" spc="105" dirty="0"/>
              <a:t>p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639000" y="220916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5057" y="210566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9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9000" y="2099945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4089" y="2105975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9026" y="2967989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36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5094" y="2865120"/>
            <a:ext cx="0" cy="96520"/>
          </a:xfrm>
          <a:custGeom>
            <a:avLst/>
            <a:gdLst/>
            <a:ahLst/>
            <a:cxnLst/>
            <a:rect l="l" t="t" r="r" b="b"/>
            <a:pathLst>
              <a:path h="96519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36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9026" y="2858770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36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54324" y="2864729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7093"/>
                </a:lnTo>
              </a:path>
            </a:pathLst>
          </a:custGeom>
          <a:ln w="12136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9000" y="372872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5057" y="3625850"/>
            <a:ext cx="0" cy="96520"/>
          </a:xfrm>
          <a:custGeom>
            <a:avLst/>
            <a:gdLst/>
            <a:ahLst/>
            <a:cxnLst/>
            <a:rect l="l" t="t" r="r" b="b"/>
            <a:pathLst>
              <a:path h="96520">
                <a:moveTo>
                  <a:pt x="0" y="0"/>
                </a:moveTo>
                <a:lnTo>
                  <a:pt x="0" y="9651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9000" y="361950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4089" y="3625657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39000" y="448817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5057" y="4385309"/>
            <a:ext cx="0" cy="96520"/>
          </a:xfrm>
          <a:custGeom>
            <a:avLst/>
            <a:gdLst/>
            <a:ahLst/>
            <a:cxnLst/>
            <a:rect l="l" t="t" r="r" b="b"/>
            <a:pathLst>
              <a:path h="96520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39000" y="437895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4089" y="4384990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39000" y="524700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5057" y="514350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8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9000" y="513778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54089" y="5143942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39000" y="567245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45057" y="556895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8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9000" y="556323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4089" y="5569392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13095" rIns="0" bIns="0" rtlCol="0">
            <a:spAutoFit/>
          </a:bodyPr>
          <a:lstStyle/>
          <a:p>
            <a:pPr marL="440055" marR="449580">
              <a:lnSpc>
                <a:spcPct val="100000"/>
              </a:lnSpc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15" dirty="0"/>
              <a:t>s</a:t>
            </a:r>
            <a:r>
              <a:rPr sz="2200" spc="-3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60" dirty="0"/>
              <a:t>o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245" dirty="0"/>
              <a:t>n</a:t>
            </a:r>
            <a:r>
              <a:rPr sz="2200" spc="-125" dirty="0"/>
              <a:t>’</a:t>
            </a:r>
            <a:r>
              <a:rPr sz="2200" spc="15" dirty="0"/>
              <a:t>s </a:t>
            </a:r>
            <a:r>
              <a:rPr sz="2200" spc="55" dirty="0"/>
              <a:t>p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15" dirty="0"/>
              <a:t>f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100" dirty="0"/>
              <a:t>c</a:t>
            </a:r>
            <a:r>
              <a:rPr sz="2200" spc="40" dirty="0"/>
              <a:t>e</a:t>
            </a:r>
            <a:r>
              <a:rPr sz="2200" spc="85" dirty="0"/>
              <a:t> </a:t>
            </a:r>
            <a:r>
              <a:rPr sz="2200" spc="55" dirty="0"/>
              <a:t>b</a:t>
            </a:r>
            <a:r>
              <a:rPr sz="2200" spc="-5" dirty="0"/>
              <a:t>e</a:t>
            </a:r>
            <a:r>
              <a:rPr sz="2200" spc="5" dirty="0"/>
              <a:t>e</a:t>
            </a:r>
            <a:r>
              <a:rPr sz="2200" dirty="0"/>
              <a:t>n</a:t>
            </a:r>
            <a:r>
              <a:rPr sz="2200" spc="-90" dirty="0"/>
              <a:t> </a:t>
            </a:r>
            <a:r>
              <a:rPr sz="2200" spc="155" dirty="0"/>
              <a:t>a</a:t>
            </a:r>
            <a:r>
              <a:rPr sz="2200" spc="55" dirty="0"/>
              <a:t>d</a:t>
            </a:r>
            <a:r>
              <a:rPr sz="2200" spc="-85" dirty="0"/>
              <a:t>v</a:t>
            </a:r>
            <a:r>
              <a:rPr sz="2200" spc="-5" dirty="0"/>
              <a:t>e</a:t>
            </a:r>
            <a:r>
              <a:rPr sz="2200" spc="-35" dirty="0"/>
              <a:t>r</a:t>
            </a:r>
            <a:r>
              <a:rPr sz="2200" spc="-130" dirty="0"/>
              <a:t>s</a:t>
            </a:r>
            <a:r>
              <a:rPr sz="2200" dirty="0"/>
              <a:t>e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130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75" dirty="0"/>
              <a:t> </a:t>
            </a:r>
            <a:r>
              <a:rPr sz="2200" spc="-55" dirty="0"/>
              <a:t>b</a:t>
            </a:r>
            <a:r>
              <a:rPr sz="2200" spc="95" dirty="0"/>
              <a:t>y</a:t>
            </a:r>
            <a:r>
              <a:rPr sz="2200" spc="45" dirty="0"/>
              <a:t> </a:t>
            </a:r>
            <a:r>
              <a:rPr sz="2200" spc="-200" dirty="0"/>
              <a:t>un</a:t>
            </a:r>
            <a:r>
              <a:rPr sz="2200" spc="-60" dirty="0"/>
              <a:t>e</a:t>
            </a:r>
            <a:r>
              <a:rPr sz="2200" spc="140" dirty="0"/>
              <a:t>x</a:t>
            </a:r>
            <a:r>
              <a:rPr sz="2200" spc="55" dirty="0"/>
              <a:t>p</a:t>
            </a:r>
            <a:r>
              <a:rPr sz="2200" spc="5" dirty="0"/>
              <a:t>e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6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200" dirty="0"/>
              <a:t>n</a:t>
            </a:r>
            <a:r>
              <a:rPr sz="2200" spc="-4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125" dirty="0"/>
              <a:t>g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5" dirty="0"/>
              <a:t>e</a:t>
            </a:r>
            <a:r>
              <a:rPr sz="2200" spc="-65" dirty="0"/>
              <a:t>r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105" dirty="0"/>
              <a:t> 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35" dirty="0"/>
              <a:t>v</a:t>
            </a:r>
            <a:r>
              <a:rPr sz="2200" spc="-25" dirty="0"/>
              <a:t>i</a:t>
            </a:r>
            <a:r>
              <a:rPr sz="2200" spc="-90" dirty="0"/>
              <a:t>r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-300" dirty="0"/>
              <a:t>m</a:t>
            </a:r>
            <a:r>
              <a:rPr sz="2200" dirty="0"/>
              <a:t>e</a:t>
            </a:r>
            <a:r>
              <a:rPr sz="2200" spc="-200" dirty="0"/>
              <a:t>n</a:t>
            </a:r>
            <a:r>
              <a:rPr sz="2200" spc="-210" dirty="0"/>
              <a:t>t</a:t>
            </a:r>
            <a:r>
              <a:rPr sz="2200" spc="195" dirty="0"/>
              <a:t> </a:t>
            </a:r>
            <a:r>
              <a:rPr sz="2200" spc="-145" dirty="0"/>
              <a:t>t</a:t>
            </a:r>
            <a:r>
              <a:rPr sz="2200" spc="-40" dirty="0"/>
              <a:t>r</a:t>
            </a:r>
            <a:r>
              <a:rPr sz="2200" spc="5" dirty="0"/>
              <a:t>e</a:t>
            </a:r>
            <a:r>
              <a:rPr sz="2200" spc="-200" dirty="0"/>
              <a:t>n</a:t>
            </a:r>
            <a:r>
              <a:rPr sz="2200" spc="55" dirty="0"/>
              <a:t>d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5" dirty="0"/>
              <a:t>e</a:t>
            </a:r>
            <a:r>
              <a:rPr sz="2200" spc="-130" dirty="0"/>
              <a:t>s</a:t>
            </a:r>
            <a:r>
              <a:rPr sz="2200" spc="50" dirty="0"/>
              <a:t>?</a:t>
            </a:r>
            <a:endParaRPr sz="2200"/>
          </a:p>
          <a:p>
            <a:pPr marL="440055">
              <a:lnSpc>
                <a:spcPct val="100000"/>
              </a:lnSpc>
              <a:spcBef>
                <a:spcPts val="695"/>
              </a:spcBef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15" dirty="0"/>
              <a:t>s</a:t>
            </a:r>
            <a:r>
              <a:rPr sz="2200" spc="-30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45" dirty="0"/>
              <a:t>e</a:t>
            </a:r>
            <a:r>
              <a:rPr sz="2200" spc="75" dirty="0"/>
              <a:t> </a:t>
            </a:r>
            <a:r>
              <a:rPr sz="2200" spc="-65" dirty="0"/>
              <a:t>o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195" dirty="0"/>
              <a:t>n</a:t>
            </a:r>
            <a:r>
              <a:rPr sz="2200" spc="-25" dirty="0"/>
              <a:t>i</a:t>
            </a:r>
            <a:r>
              <a:rPr sz="2200" spc="8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5" dirty="0"/>
              <a:t>o</a:t>
            </a:r>
            <a:r>
              <a:rPr sz="2200" spc="-240" dirty="0"/>
              <a:t>n</a:t>
            </a:r>
            <a:r>
              <a:rPr sz="2200" spc="-120" dirty="0"/>
              <a:t>’</a:t>
            </a:r>
            <a:r>
              <a:rPr sz="2200" spc="15" dirty="0"/>
              <a:t>s </a:t>
            </a:r>
            <a:r>
              <a:rPr sz="2200" spc="55" dirty="0"/>
              <a:t>p</a:t>
            </a:r>
            <a:r>
              <a:rPr sz="2200" dirty="0"/>
              <a:t>e</a:t>
            </a:r>
            <a:r>
              <a:rPr sz="2200" spc="-40" dirty="0"/>
              <a:t>r</a:t>
            </a:r>
            <a:r>
              <a:rPr sz="2200" spc="15" dirty="0"/>
              <a:t>f</a:t>
            </a:r>
            <a:r>
              <a:rPr sz="2200" spc="-65" dirty="0"/>
              <a:t>o</a:t>
            </a:r>
            <a:r>
              <a:rPr sz="2200" spc="5" dirty="0"/>
              <a:t>r</a:t>
            </a:r>
            <a:r>
              <a:rPr sz="2200" spc="-295" dirty="0"/>
              <a:t>m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85" dirty="0"/>
              <a:t>c</a:t>
            </a:r>
            <a:r>
              <a:rPr sz="2200" spc="45" dirty="0"/>
              <a:t>e</a:t>
            </a:r>
            <a:r>
              <a:rPr sz="2200" spc="80" dirty="0"/>
              <a:t> </a:t>
            </a:r>
            <a:r>
              <a:rPr sz="2200" spc="55" dirty="0"/>
              <a:t>b</a:t>
            </a:r>
            <a:r>
              <a:rPr sz="2200" dirty="0"/>
              <a:t>e</a:t>
            </a:r>
            <a:r>
              <a:rPr sz="2200" spc="5" dirty="0"/>
              <a:t>en</a:t>
            </a:r>
            <a:r>
              <a:rPr sz="2200" spc="-90" dirty="0"/>
              <a:t> </a:t>
            </a:r>
            <a:r>
              <a:rPr sz="2200" spc="155" dirty="0"/>
              <a:t>a</a:t>
            </a:r>
            <a:r>
              <a:rPr sz="2200" spc="55" dirty="0"/>
              <a:t>d</a:t>
            </a:r>
            <a:r>
              <a:rPr sz="2200" spc="-90" dirty="0"/>
              <a:t>v</a:t>
            </a:r>
            <a:r>
              <a:rPr sz="2200" dirty="0"/>
              <a:t>e</a:t>
            </a:r>
            <a:r>
              <a:rPr sz="2200" spc="-40" dirty="0"/>
              <a:t>r</a:t>
            </a:r>
            <a:r>
              <a:rPr sz="2200" spc="-130" dirty="0"/>
              <a:t>s</a:t>
            </a:r>
            <a:r>
              <a:rPr sz="2200" spc="5" dirty="0"/>
              <a:t>e</a:t>
            </a:r>
            <a:r>
              <a:rPr sz="2200" spc="-25" dirty="0"/>
              <a:t>l</a:t>
            </a:r>
            <a:r>
              <a:rPr sz="2200" spc="95" dirty="0"/>
              <a:t>y</a:t>
            </a:r>
            <a:r>
              <a:rPr sz="2200" spc="130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85" dirty="0"/>
              <a:t>c</a:t>
            </a:r>
            <a:r>
              <a:rPr sz="2200" spc="-145" dirty="0"/>
              <a:t>t</a:t>
            </a:r>
            <a:r>
              <a:rPr sz="2200" dirty="0"/>
              <a:t>e</a:t>
            </a:r>
            <a:r>
              <a:rPr sz="2200" spc="110" dirty="0"/>
              <a:t>d</a:t>
            </a:r>
            <a:r>
              <a:rPr sz="2200" spc="70" dirty="0"/>
              <a:t> </a:t>
            </a:r>
            <a:r>
              <a:rPr sz="2200" spc="-55" dirty="0"/>
              <a:t>b</a:t>
            </a:r>
            <a:r>
              <a:rPr sz="2200" spc="95" dirty="0"/>
              <a:t>y</a:t>
            </a:r>
            <a:endParaRPr sz="2200"/>
          </a:p>
          <a:p>
            <a:pPr marL="440055">
              <a:lnSpc>
                <a:spcPct val="100000"/>
              </a:lnSpc>
            </a:pPr>
            <a:r>
              <a:rPr sz="2200" spc="-200" dirty="0"/>
              <a:t>un</a:t>
            </a:r>
            <a:r>
              <a:rPr sz="2200" spc="-60" dirty="0"/>
              <a:t>e</a:t>
            </a:r>
            <a:r>
              <a:rPr sz="2200" spc="140" dirty="0"/>
              <a:t>x</a:t>
            </a:r>
            <a:r>
              <a:rPr sz="2200" spc="55" dirty="0"/>
              <a:t>p</a:t>
            </a:r>
            <a:r>
              <a:rPr sz="2200" spc="5" dirty="0"/>
              <a:t>e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6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200" dirty="0"/>
              <a:t>n</a:t>
            </a:r>
            <a:r>
              <a:rPr sz="2200" spc="-4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135" dirty="0"/>
              <a:t>t</a:t>
            </a:r>
            <a:r>
              <a:rPr sz="2200" spc="-40" dirty="0"/>
              <a:t>r</a:t>
            </a:r>
            <a:r>
              <a:rPr sz="2200" dirty="0"/>
              <a:t>e</a:t>
            </a:r>
            <a:r>
              <a:rPr sz="2200" spc="-200" dirty="0"/>
              <a:t>n</a:t>
            </a:r>
            <a:r>
              <a:rPr sz="2200" spc="55" dirty="0"/>
              <a:t>d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5" dirty="0"/>
              <a:t>e</a:t>
            </a:r>
            <a:r>
              <a:rPr sz="2200" spc="15" dirty="0"/>
              <a:t>s</a:t>
            </a:r>
            <a:r>
              <a:rPr sz="2200" spc="-10" dirty="0"/>
              <a:t> </a:t>
            </a:r>
            <a:r>
              <a:rPr sz="2200" spc="-25" dirty="0"/>
              <a:t>i</a:t>
            </a:r>
            <a:r>
              <a:rPr sz="2200" dirty="0"/>
              <a:t>n</a:t>
            </a:r>
            <a:r>
              <a:rPr sz="2200" spc="-8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200" dirty="0"/>
              <a:t>h</a:t>
            </a:r>
            <a:r>
              <a:rPr sz="2200" spc="5" dirty="0"/>
              <a:t>e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-145" dirty="0"/>
              <a:t>t</a:t>
            </a:r>
            <a:r>
              <a:rPr sz="2200" dirty="0"/>
              <a:t>h</a:t>
            </a:r>
            <a:r>
              <a:rPr sz="2200" spc="-85" dirty="0"/>
              <a:t> </a:t>
            </a:r>
            <a:r>
              <a:rPr sz="2200" spc="-90" dirty="0"/>
              <a:t>c</a:t>
            </a:r>
            <a:r>
              <a:rPr sz="2200" spc="155" dirty="0"/>
              <a:t>a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80" dirty="0"/>
              <a:t> </a:t>
            </a:r>
            <a:r>
              <a:rPr sz="2200" spc="-130" dirty="0"/>
              <a:t>s</a:t>
            </a:r>
            <a:r>
              <a:rPr sz="2200" spc="100" dirty="0"/>
              <a:t>y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-300" dirty="0"/>
              <a:t>m</a:t>
            </a:r>
            <a:r>
              <a:rPr sz="2200" spc="50" dirty="0"/>
              <a:t>?</a:t>
            </a:r>
            <a:endParaRPr sz="2200"/>
          </a:p>
          <a:p>
            <a:pPr marL="440055" marR="449580">
              <a:lnSpc>
                <a:spcPct val="100000"/>
              </a:lnSpc>
              <a:spcBef>
                <a:spcPts val="705"/>
              </a:spcBef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15" dirty="0"/>
              <a:t>s</a:t>
            </a:r>
            <a:r>
              <a:rPr sz="2200" spc="-3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60" dirty="0"/>
              <a:t>o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245" dirty="0"/>
              <a:t>n</a:t>
            </a:r>
            <a:r>
              <a:rPr sz="2200" spc="-125" dirty="0"/>
              <a:t>’</a:t>
            </a:r>
            <a:r>
              <a:rPr sz="2200" spc="15" dirty="0"/>
              <a:t>s </a:t>
            </a:r>
            <a:r>
              <a:rPr sz="2200" spc="55" dirty="0"/>
              <a:t>p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15" dirty="0"/>
              <a:t>f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100" dirty="0"/>
              <a:t>c</a:t>
            </a:r>
            <a:r>
              <a:rPr sz="2200" spc="40" dirty="0"/>
              <a:t>e</a:t>
            </a:r>
            <a:r>
              <a:rPr sz="2200" spc="85" dirty="0"/>
              <a:t> </a:t>
            </a:r>
            <a:r>
              <a:rPr sz="2200" spc="55" dirty="0"/>
              <a:t>b</a:t>
            </a:r>
            <a:r>
              <a:rPr sz="2200" spc="-5" dirty="0"/>
              <a:t>e</a:t>
            </a:r>
            <a:r>
              <a:rPr sz="2200" spc="5" dirty="0"/>
              <a:t>e</a:t>
            </a:r>
            <a:r>
              <a:rPr sz="2200" dirty="0"/>
              <a:t>n</a:t>
            </a:r>
            <a:r>
              <a:rPr sz="2200" spc="-90" dirty="0"/>
              <a:t> </a:t>
            </a:r>
            <a:r>
              <a:rPr sz="2200" spc="155" dirty="0"/>
              <a:t>a</a:t>
            </a:r>
            <a:r>
              <a:rPr sz="2200" spc="55" dirty="0"/>
              <a:t>d</a:t>
            </a:r>
            <a:r>
              <a:rPr sz="2200" spc="-85" dirty="0"/>
              <a:t>v</a:t>
            </a:r>
            <a:r>
              <a:rPr sz="2200" spc="-5" dirty="0"/>
              <a:t>e</a:t>
            </a:r>
            <a:r>
              <a:rPr sz="2200" spc="-35" dirty="0"/>
              <a:t>r</a:t>
            </a:r>
            <a:r>
              <a:rPr sz="2200" spc="-130" dirty="0"/>
              <a:t>s</a:t>
            </a:r>
            <a:r>
              <a:rPr sz="2200" dirty="0"/>
              <a:t>e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130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75" dirty="0"/>
              <a:t> </a:t>
            </a:r>
            <a:r>
              <a:rPr sz="2200" spc="-55" dirty="0"/>
              <a:t>b</a:t>
            </a:r>
            <a:r>
              <a:rPr sz="2200" spc="95" dirty="0"/>
              <a:t>y</a:t>
            </a:r>
            <a:r>
              <a:rPr sz="2200" spc="45" dirty="0"/>
              <a:t> </a:t>
            </a:r>
            <a:r>
              <a:rPr sz="2200" spc="-200" dirty="0"/>
              <a:t>un</a:t>
            </a:r>
            <a:r>
              <a:rPr sz="2200" spc="-60" dirty="0"/>
              <a:t>e</a:t>
            </a:r>
            <a:r>
              <a:rPr sz="2200" spc="140" dirty="0"/>
              <a:t>x</a:t>
            </a:r>
            <a:r>
              <a:rPr sz="2200" spc="55" dirty="0"/>
              <a:t>p</a:t>
            </a:r>
            <a:r>
              <a:rPr sz="2200" spc="5" dirty="0"/>
              <a:t>e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6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200" dirty="0"/>
              <a:t>n</a:t>
            </a:r>
            <a:r>
              <a:rPr sz="2200" spc="-4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135" dirty="0"/>
              <a:t>t</a:t>
            </a:r>
            <a:r>
              <a:rPr sz="2200" spc="-40" dirty="0"/>
              <a:t>r</a:t>
            </a:r>
            <a:r>
              <a:rPr sz="2200" dirty="0"/>
              <a:t>e</a:t>
            </a:r>
            <a:r>
              <a:rPr sz="2200" spc="-200" dirty="0"/>
              <a:t>n</a:t>
            </a:r>
            <a:r>
              <a:rPr sz="2200" spc="55" dirty="0"/>
              <a:t>d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5" dirty="0"/>
              <a:t>e</a:t>
            </a:r>
            <a:r>
              <a:rPr sz="2200" spc="15" dirty="0"/>
              <a:t>s</a:t>
            </a:r>
            <a:r>
              <a:rPr sz="2200" spc="-10" dirty="0"/>
              <a:t> </a:t>
            </a:r>
            <a:r>
              <a:rPr sz="2200" spc="-25" dirty="0"/>
              <a:t>i</a:t>
            </a:r>
            <a:r>
              <a:rPr sz="2200" dirty="0"/>
              <a:t>n</a:t>
            </a:r>
            <a:r>
              <a:rPr sz="2200" spc="-8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130" dirty="0"/>
              <a:t>s</a:t>
            </a:r>
            <a:r>
              <a:rPr sz="2200" spc="-5" dirty="0"/>
              <a:t>e</a:t>
            </a:r>
            <a:r>
              <a:rPr sz="2200" spc="45" dirty="0"/>
              <a:t>r</a:t>
            </a:r>
            <a:r>
              <a:rPr sz="2200" spc="-35" dirty="0"/>
              <a:t>v</a:t>
            </a:r>
            <a:r>
              <a:rPr sz="2200" spc="-25" dirty="0"/>
              <a:t>i</a:t>
            </a:r>
            <a:r>
              <a:rPr sz="2200" spc="-100" dirty="0"/>
              <a:t>c</a:t>
            </a:r>
            <a:r>
              <a:rPr sz="2200" spc="40" dirty="0"/>
              <a:t>e</a:t>
            </a:r>
            <a:r>
              <a:rPr sz="2200" spc="100" dirty="0"/>
              <a:t> </a:t>
            </a:r>
            <a:r>
              <a:rPr sz="2200" spc="155" dirty="0"/>
              <a:t>a</a:t>
            </a:r>
            <a:r>
              <a:rPr sz="2200" spc="-40" dirty="0"/>
              <a:t>r</a:t>
            </a:r>
            <a:r>
              <a:rPr sz="2200" spc="-5" dirty="0"/>
              <a:t>e</a:t>
            </a:r>
            <a:r>
              <a:rPr sz="2200" spc="155" dirty="0"/>
              <a:t>a</a:t>
            </a:r>
            <a:r>
              <a:rPr sz="2200" spc="50" dirty="0"/>
              <a:t>?</a:t>
            </a:r>
            <a:endParaRPr sz="2200"/>
          </a:p>
          <a:p>
            <a:pPr marL="440055" marR="5080">
              <a:lnSpc>
                <a:spcPct val="100000"/>
              </a:lnSpc>
              <a:spcBef>
                <a:spcPts val="695"/>
              </a:spcBef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-80" dirty="0"/>
              <a:t>v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200" dirty="0"/>
              <a:t>n</a:t>
            </a:r>
            <a:r>
              <a:rPr sz="2200" spc="-5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60" dirty="0"/>
              <a:t>o</a:t>
            </a:r>
            <a:r>
              <a:rPr sz="2200" spc="55" dirty="0"/>
              <a:t>pp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145" dirty="0"/>
              <a:t>t</a:t>
            </a:r>
            <a:r>
              <a:rPr sz="2200" spc="-200" dirty="0"/>
              <a:t>un</a:t>
            </a:r>
            <a:r>
              <a:rPr sz="2200" spc="-25" dirty="0"/>
              <a:t>i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5" dirty="0"/>
              <a:t>e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5" dirty="0"/>
              <a:t>e</a:t>
            </a:r>
            <a:r>
              <a:rPr sz="2200" spc="-300" dirty="0"/>
              <a:t>m</a:t>
            </a:r>
            <a:r>
              <a:rPr sz="2200" spc="5" dirty="0"/>
              <a:t>e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60" dirty="0"/>
              <a:t> </a:t>
            </a:r>
            <a:r>
              <a:rPr sz="2200" spc="155" dirty="0"/>
              <a:t>a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210" dirty="0"/>
              <a:t>a</a:t>
            </a:r>
            <a:r>
              <a:rPr sz="2200" spc="50" dirty="0"/>
              <a:t> </a:t>
            </a:r>
            <a:r>
              <a:rPr sz="2200" spc="-40" dirty="0"/>
              <a:t>r</a:t>
            </a:r>
            <a:r>
              <a:rPr sz="2200" spc="5" dirty="0"/>
              <a:t>e</a:t>
            </a:r>
            <a:r>
              <a:rPr sz="2200" spc="-130" dirty="0"/>
              <a:t>s</a:t>
            </a:r>
            <a:r>
              <a:rPr sz="2200" spc="-200" dirty="0"/>
              <a:t>u</a:t>
            </a:r>
            <a:r>
              <a:rPr sz="2200" spc="-30" dirty="0"/>
              <a:t>l</a:t>
            </a:r>
            <a:r>
              <a:rPr sz="2200" spc="-210" dirty="0"/>
              <a:t>t</a:t>
            </a:r>
            <a:r>
              <a:rPr sz="2200" spc="190" dirty="0"/>
              <a:t> </a:t>
            </a:r>
            <a:r>
              <a:rPr sz="2200" spc="-70" dirty="0"/>
              <a:t>of</a:t>
            </a:r>
            <a:r>
              <a:rPr sz="2200" dirty="0"/>
              <a:t> </a:t>
            </a:r>
            <a:r>
              <a:rPr sz="2200" spc="-180" dirty="0"/>
              <a:t> </a:t>
            </a:r>
            <a:r>
              <a:rPr sz="2200" spc="-200" dirty="0"/>
              <a:t>n</a:t>
            </a:r>
            <a:r>
              <a:rPr sz="2200" spc="-5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50" dirty="0"/>
              <a:t>e</a:t>
            </a:r>
            <a:r>
              <a:rPr sz="2200" spc="140" dirty="0"/>
              <a:t>x</a:t>
            </a:r>
            <a:r>
              <a:rPr sz="2200" spc="-135" dirty="0"/>
              <a:t>t</a:t>
            </a:r>
            <a:r>
              <a:rPr sz="2200" spc="-5" dirty="0"/>
              <a:t>e</a:t>
            </a:r>
            <a:r>
              <a:rPr sz="2200" spc="5" dirty="0"/>
              <a:t>r</a:t>
            </a:r>
            <a:r>
              <a:rPr sz="2200" spc="-200" dirty="0"/>
              <a:t>n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80" dirty="0"/>
              <a:t> </a:t>
            </a:r>
            <a:r>
              <a:rPr sz="2200" spc="-145" dirty="0"/>
              <a:t>t</a:t>
            </a:r>
            <a:r>
              <a:rPr sz="2200" spc="-40" dirty="0"/>
              <a:t>r</a:t>
            </a:r>
            <a:r>
              <a:rPr sz="2200" spc="5" dirty="0"/>
              <a:t>e</a:t>
            </a:r>
            <a:r>
              <a:rPr sz="2200" spc="-200" dirty="0"/>
              <a:t>n</a:t>
            </a:r>
            <a:r>
              <a:rPr sz="2200" spc="55" dirty="0"/>
              <a:t>d</a:t>
            </a:r>
            <a:r>
              <a:rPr sz="2200" spc="-180" dirty="0"/>
              <a:t>s</a:t>
            </a:r>
            <a:r>
              <a:rPr sz="2200" spc="125" dirty="0"/>
              <a:t>,</a:t>
            </a:r>
            <a:r>
              <a:rPr sz="2200" spc="110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-5" dirty="0"/>
              <a:t>e</a:t>
            </a:r>
            <a:r>
              <a:rPr sz="2200" spc="-175" dirty="0"/>
              <a:t>s</a:t>
            </a:r>
            <a:r>
              <a:rPr sz="2200" spc="125" dirty="0"/>
              <a:t>,</a:t>
            </a:r>
            <a:r>
              <a:rPr sz="2200" spc="-5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5" dirty="0"/>
              <a:t>e</a:t>
            </a:r>
            <a:r>
              <a:rPr sz="2200" spc="-90" dirty="0"/>
              <a:t>v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140" dirty="0"/>
              <a:t>t</a:t>
            </a:r>
            <a:r>
              <a:rPr sz="2200" spc="-130" dirty="0"/>
              <a:t>s</a:t>
            </a:r>
            <a:r>
              <a:rPr sz="2200" spc="50" dirty="0"/>
              <a:t>?</a:t>
            </a:r>
            <a:endParaRPr sz="2200"/>
          </a:p>
          <a:p>
            <a:pPr marL="440055">
              <a:lnSpc>
                <a:spcPct val="100000"/>
              </a:lnSpc>
              <a:spcBef>
                <a:spcPts val="695"/>
              </a:spcBef>
            </a:pPr>
            <a:r>
              <a:rPr sz="2200" spc="-75" dirty="0"/>
              <a:t>I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25" dirty="0"/>
              <a:t>g</a:t>
            </a:r>
            <a:r>
              <a:rPr sz="2200" spc="95" dirty="0"/>
              <a:t>y</a:t>
            </a:r>
            <a:r>
              <a:rPr sz="2200" spc="135" dirty="0"/>
              <a:t> </a:t>
            </a:r>
            <a:r>
              <a:rPr sz="2200" spc="155" dirty="0"/>
              <a:t>a</a:t>
            </a:r>
            <a:r>
              <a:rPr sz="2200" spc="-90" dirty="0"/>
              <a:t>c</a:t>
            </a:r>
            <a:r>
              <a:rPr sz="2200" spc="-105" dirty="0"/>
              <a:t>c</a:t>
            </a:r>
            <a:r>
              <a:rPr sz="2200" spc="-5" dirty="0"/>
              <a:t>e</a:t>
            </a:r>
            <a:r>
              <a:rPr sz="2200" spc="55" dirty="0"/>
              <a:t>p</a:t>
            </a:r>
            <a:r>
              <a:rPr sz="2200" spc="-135" dirty="0"/>
              <a:t>t</a:t>
            </a:r>
            <a:r>
              <a:rPr sz="2200" spc="155" dirty="0"/>
              <a:t>a</a:t>
            </a:r>
            <a:r>
              <a:rPr sz="2200" spc="55" dirty="0"/>
              <a:t>b</a:t>
            </a:r>
            <a:r>
              <a:rPr sz="2200" spc="-30" dirty="0"/>
              <a:t>l</a:t>
            </a:r>
            <a:r>
              <a:rPr sz="2200" spc="40" dirty="0"/>
              <a:t>e</a:t>
            </a:r>
            <a:r>
              <a:rPr sz="2200" spc="100" dirty="0"/>
              <a:t> </a:t>
            </a:r>
            <a:r>
              <a:rPr sz="2200" spc="-145" dirty="0"/>
              <a:t>t</a:t>
            </a:r>
            <a:r>
              <a:rPr sz="2200" spc="70" dirty="0"/>
              <a:t>o</a:t>
            </a:r>
            <a:r>
              <a:rPr sz="2200" spc="-20" dirty="0"/>
              <a:t> </a:t>
            </a:r>
            <a:r>
              <a:rPr sz="2200" spc="-13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65" dirty="0"/>
              <a:t> 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-50" dirty="0"/>
              <a:t>j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0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155" dirty="0"/>
              <a:t>a</a:t>
            </a:r>
            <a:r>
              <a:rPr sz="2200" spc="-85" dirty="0"/>
              <a:t>k</a:t>
            </a:r>
            <a:r>
              <a:rPr sz="2200" spc="-5" dirty="0"/>
              <a:t>e</a:t>
            </a:r>
            <a:r>
              <a:rPr sz="2200" spc="-200" dirty="0"/>
              <a:t>h</a:t>
            </a:r>
            <a:r>
              <a:rPr sz="2200" spc="-60" dirty="0"/>
              <a:t>o</a:t>
            </a:r>
            <a:r>
              <a:rPr sz="2200" spc="-30" dirty="0"/>
              <a:t>l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-130" dirty="0"/>
              <a:t>s</a:t>
            </a:r>
            <a:r>
              <a:rPr sz="2200" spc="50" dirty="0"/>
              <a:t>?</a:t>
            </a:r>
            <a:endParaRPr sz="2200"/>
          </a:p>
          <a:p>
            <a:pPr marL="440055" marR="769620">
              <a:lnSpc>
                <a:spcPct val="100000"/>
              </a:lnSpc>
              <a:spcBef>
                <a:spcPts val="710"/>
              </a:spcBef>
            </a:pPr>
            <a:r>
              <a:rPr sz="2200" spc="50" dirty="0"/>
              <a:t>A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135" dirty="0"/>
              <a:t>t</a:t>
            </a:r>
            <a:r>
              <a:rPr sz="2200" spc="-200" dirty="0"/>
              <a:t>h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200" dirty="0"/>
              <a:t>n</a:t>
            </a:r>
            <a:r>
              <a:rPr sz="2200" spc="-4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135" dirty="0"/>
              <a:t>t</a:t>
            </a:r>
            <a:r>
              <a:rPr sz="2200" spc="-5" dirty="0"/>
              <a:t>e</a:t>
            </a:r>
            <a:r>
              <a:rPr sz="2200" spc="-10" dirty="0"/>
              <a:t>c</a:t>
            </a:r>
            <a:r>
              <a:rPr sz="2200" spc="-200" dirty="0"/>
              <a:t>hn</a:t>
            </a:r>
            <a:r>
              <a:rPr sz="2200" spc="-70" dirty="0"/>
              <a:t>o</a:t>
            </a:r>
            <a:r>
              <a:rPr sz="2200" spc="-30" dirty="0"/>
              <a:t>l</a:t>
            </a:r>
            <a:r>
              <a:rPr sz="2200" spc="-65" dirty="0"/>
              <a:t>o</a:t>
            </a:r>
            <a:r>
              <a:rPr sz="2200" spc="170" dirty="0"/>
              <a:t>g</a:t>
            </a:r>
            <a:r>
              <a:rPr sz="2200" spc="-25" dirty="0"/>
              <a:t>i</a:t>
            </a:r>
            <a:r>
              <a:rPr sz="2200" spc="-90" dirty="0"/>
              <a:t>c</a:t>
            </a:r>
            <a:r>
              <a:rPr sz="2200" spc="145" dirty="0"/>
              <a:t>a</a:t>
            </a:r>
            <a:r>
              <a:rPr sz="2200" spc="-10" dirty="0"/>
              <a:t>l</a:t>
            </a:r>
            <a:r>
              <a:rPr sz="2200" spc="130" dirty="0"/>
              <a:t> 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80" dirty="0"/>
              <a:t>v</a:t>
            </a:r>
            <a:r>
              <a:rPr sz="2200" spc="-5" dirty="0"/>
              <a:t>e</a:t>
            </a:r>
            <a:r>
              <a:rPr sz="2200" spc="-30" dirty="0"/>
              <a:t>l</a:t>
            </a:r>
            <a:r>
              <a:rPr sz="2200" spc="-60" dirty="0"/>
              <a:t>o</a:t>
            </a:r>
            <a:r>
              <a:rPr sz="2200" spc="55" dirty="0"/>
              <a:t>p</a:t>
            </a:r>
            <a:r>
              <a:rPr sz="2200" spc="-300" dirty="0"/>
              <a:t>m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140" dirty="0"/>
              <a:t>t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10" dirty="0"/>
              <a:t>t</a:t>
            </a:r>
            <a:r>
              <a:rPr sz="2200" spc="180" dirty="0"/>
              <a:t> </a:t>
            </a:r>
            <a:r>
              <a:rPr sz="2200" spc="-110" dirty="0"/>
              <a:t>w</a:t>
            </a:r>
            <a:r>
              <a:rPr sz="2200" spc="-25" dirty="0"/>
              <a:t>i</a:t>
            </a:r>
            <a:r>
              <a:rPr sz="2200" spc="-30" dirty="0"/>
              <a:t>l</a:t>
            </a:r>
            <a:r>
              <a:rPr sz="2200" spc="-10" dirty="0"/>
              <a:t>l</a:t>
            </a:r>
            <a:r>
              <a:rPr sz="2200" spc="120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90" dirty="0"/>
              <a:t>c</a:t>
            </a:r>
            <a:r>
              <a:rPr sz="2200" spc="-210" dirty="0"/>
              <a:t>t</a:t>
            </a:r>
            <a:r>
              <a:rPr sz="2200" spc="19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2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195" dirty="0"/>
              <a:t>n</a:t>
            </a:r>
            <a:r>
              <a:rPr sz="2200" spc="50" dirty="0"/>
              <a:t>?</a:t>
            </a:r>
            <a:endParaRPr sz="2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8765" marR="5080" indent="751205">
              <a:lnSpc>
                <a:spcPct val="100000"/>
              </a:lnSpc>
              <a:tabLst>
                <a:tab pos="3057525" algn="l"/>
              </a:tabLst>
            </a:pP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100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-200" dirty="0"/>
              <a:t>T</a:t>
            </a:r>
            <a:r>
              <a:rPr sz="4000" spc="-355" dirty="0"/>
              <a:t>h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-75" dirty="0"/>
              <a:t>k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385" dirty="0"/>
              <a:t>Q</a:t>
            </a:r>
            <a:r>
              <a:rPr sz="4000" spc="-355" dirty="0"/>
              <a:t>u</a:t>
            </a:r>
            <a:r>
              <a:rPr sz="4000" dirty="0"/>
              <a:t>e</a:t>
            </a:r>
            <a:r>
              <a:rPr sz="4000" spc="-235" dirty="0"/>
              <a:t>s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25" dirty="0"/>
              <a:t>f</a:t>
            </a:r>
            <a:r>
              <a:rPr sz="4000" spc="-114" dirty="0"/>
              <a:t>o</a:t>
            </a:r>
            <a:r>
              <a:rPr sz="4000" spc="-60" dirty="0"/>
              <a:t>r</a:t>
            </a:r>
            <a:r>
              <a:rPr sz="4000" spc="-40" dirty="0"/>
              <a:t> </a:t>
            </a:r>
            <a:r>
              <a:rPr sz="4000" spc="-135" dirty="0"/>
              <a:t>V</a:t>
            </a:r>
            <a:r>
              <a:rPr sz="4000" spc="285" dirty="0"/>
              <a:t>a</a:t>
            </a:r>
            <a:r>
              <a:rPr sz="4000" spc="-45" dirty="0"/>
              <a:t>li</a:t>
            </a:r>
            <a:r>
              <a:rPr sz="4000" spc="105" dirty="0"/>
              <a:t>d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05" dirty="0"/>
              <a:t>o</a:t>
            </a:r>
            <a:r>
              <a:rPr sz="4000" spc="5" dirty="0"/>
              <a:t>n</a:t>
            </a:r>
            <a:r>
              <a:rPr sz="4000" spc="-165" dirty="0"/>
              <a:t> </a:t>
            </a:r>
            <a:r>
              <a:rPr sz="4000" spc="-114" dirty="0"/>
              <a:t>o</a:t>
            </a:r>
            <a:r>
              <a:rPr sz="4000" spc="-125" dirty="0"/>
              <a:t>f</a:t>
            </a:r>
            <a:r>
              <a:rPr sz="4000" dirty="0"/>
              <a:t>	</a:t>
            </a:r>
            <a:r>
              <a:rPr sz="4000" spc="-265" dirty="0"/>
              <a:t>t</a:t>
            </a:r>
            <a:r>
              <a:rPr sz="4000" spc="-355" dirty="0"/>
              <a:t>h</a:t>
            </a:r>
            <a:r>
              <a:rPr sz="4000" spc="80" dirty="0"/>
              <a:t>e</a:t>
            </a:r>
            <a:r>
              <a:rPr sz="4000" spc="120" dirty="0"/>
              <a:t> </a:t>
            </a:r>
            <a:r>
              <a:rPr sz="4000" spc="165" dirty="0"/>
              <a:t>S</a:t>
            </a:r>
            <a:r>
              <a:rPr sz="4000" spc="-265" dirty="0"/>
              <a:t>t</a:t>
            </a:r>
            <a:r>
              <a:rPr sz="4000" spc="-105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95" dirty="0"/>
              <a:t>A</a:t>
            </a:r>
            <a:r>
              <a:rPr sz="4000" spc="-235" dirty="0"/>
              <a:t>ss</a:t>
            </a:r>
            <a:r>
              <a:rPr sz="4000" spc="-355" dirty="0"/>
              <a:t>u</a:t>
            </a:r>
            <a:r>
              <a:rPr sz="4000" spc="-535" dirty="0"/>
              <a:t>m</a:t>
            </a:r>
            <a:r>
              <a:rPr sz="4000" spc="105" dirty="0"/>
              <a:t>p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718248" y="190436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4305" y="180086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9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8248" y="1795145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3337" y="1801175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18248" y="266318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4305" y="2560320"/>
            <a:ext cx="0" cy="96520"/>
          </a:xfrm>
          <a:custGeom>
            <a:avLst/>
            <a:gdLst/>
            <a:ahLst/>
            <a:cxnLst/>
            <a:rect l="l" t="t" r="r" b="b"/>
            <a:pathLst>
              <a:path h="96519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8248" y="255397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3337" y="2560127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8248" y="308863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4305" y="2985770"/>
            <a:ext cx="0" cy="96520"/>
          </a:xfrm>
          <a:custGeom>
            <a:avLst/>
            <a:gdLst/>
            <a:ahLst/>
            <a:cxnLst/>
            <a:rect l="l" t="t" r="r" b="b"/>
            <a:pathLst>
              <a:path h="96519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8248" y="297942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3337" y="2985577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8274" y="4182745"/>
            <a:ext cx="121920" cy="0"/>
          </a:xfrm>
          <a:custGeom>
            <a:avLst/>
            <a:gdLst/>
            <a:ahLst/>
            <a:cxnLst/>
            <a:rect l="l" t="t" r="r" b="b"/>
            <a:pathLst>
              <a:path w="121919">
                <a:moveTo>
                  <a:pt x="0" y="0"/>
                </a:moveTo>
                <a:lnTo>
                  <a:pt x="12136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4342" y="407924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89"/>
                </a:lnTo>
              </a:path>
            </a:pathLst>
          </a:custGeom>
          <a:ln w="12136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8274" y="4073525"/>
            <a:ext cx="121920" cy="0"/>
          </a:xfrm>
          <a:custGeom>
            <a:avLst/>
            <a:gdLst/>
            <a:ahLst/>
            <a:cxnLst/>
            <a:rect l="l" t="t" r="r" b="b"/>
            <a:pathLst>
              <a:path w="121919">
                <a:moveTo>
                  <a:pt x="0" y="0"/>
                </a:moveTo>
                <a:lnTo>
                  <a:pt x="12136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33572" y="4079611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7093"/>
                </a:lnTo>
              </a:path>
            </a:pathLst>
          </a:custGeom>
          <a:ln w="12136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8248" y="4606925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4305" y="450342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8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8248" y="449770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3337" y="4503862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8248" y="536702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24305" y="5264150"/>
            <a:ext cx="0" cy="96520"/>
          </a:xfrm>
          <a:custGeom>
            <a:avLst/>
            <a:gdLst/>
            <a:ahLst/>
            <a:cxnLst/>
            <a:rect l="l" t="t" r="r" b="b"/>
            <a:pathLst>
              <a:path h="96520">
                <a:moveTo>
                  <a:pt x="0" y="0"/>
                </a:moveTo>
                <a:lnTo>
                  <a:pt x="0" y="9651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18248" y="525843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33337" y="5264338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18248" y="579120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24305" y="5688329"/>
            <a:ext cx="0" cy="96520"/>
          </a:xfrm>
          <a:custGeom>
            <a:avLst/>
            <a:gdLst/>
            <a:ahLst/>
            <a:cxnLst/>
            <a:rect l="l" t="t" r="r" b="b"/>
            <a:pathLst>
              <a:path h="96520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18248" y="568197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33337" y="5688264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9430" marR="419100">
              <a:lnSpc>
                <a:spcPct val="100000"/>
              </a:lnSpc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-80" dirty="0"/>
              <a:t>v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dirty="0"/>
              <a:t>e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55" dirty="0"/>
              <a:t>b</a:t>
            </a:r>
            <a:r>
              <a:rPr sz="2200" spc="5" dirty="0"/>
              <a:t>e</a:t>
            </a:r>
            <a:r>
              <a:rPr sz="2200" spc="-5" dirty="0"/>
              <a:t>e</a:t>
            </a:r>
            <a:r>
              <a:rPr sz="2200" dirty="0"/>
              <a:t>n</a:t>
            </a:r>
            <a:r>
              <a:rPr sz="2200" spc="-90" dirty="0"/>
              <a:t> </a:t>
            </a:r>
            <a:r>
              <a:rPr sz="2200" spc="-130" dirty="0"/>
              <a:t>s</a:t>
            </a:r>
            <a:r>
              <a:rPr sz="2200" spc="-70" dirty="0"/>
              <a:t>o</a:t>
            </a:r>
            <a:r>
              <a:rPr sz="2200" spc="-90" dirty="0"/>
              <a:t>c</a:t>
            </a:r>
            <a:r>
              <a:rPr sz="2200" spc="-25" dirty="0"/>
              <a:t>i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12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55" dirty="0"/>
              <a:t>d</a:t>
            </a:r>
            <a:r>
              <a:rPr sz="2200" spc="5" dirty="0"/>
              <a:t>e</a:t>
            </a:r>
            <a:r>
              <a:rPr sz="2200" spc="-300" dirty="0"/>
              <a:t>m</a:t>
            </a:r>
            <a:r>
              <a:rPr sz="2200" spc="-70" dirty="0"/>
              <a:t>o</a:t>
            </a:r>
            <a:r>
              <a:rPr sz="2200" spc="170" dirty="0"/>
              <a:t>g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55" dirty="0"/>
              <a:t>p</a:t>
            </a:r>
            <a:r>
              <a:rPr sz="2200" spc="-200" dirty="0"/>
              <a:t>h</a:t>
            </a:r>
            <a:r>
              <a:rPr sz="2200" spc="-25" dirty="0"/>
              <a:t>i</a:t>
            </a:r>
            <a:r>
              <a:rPr sz="2200" spc="110" dirty="0"/>
              <a:t>c</a:t>
            </a:r>
            <a:r>
              <a:rPr sz="2200" spc="-75" dirty="0"/>
              <a:t> </a:t>
            </a:r>
            <a:r>
              <a:rPr sz="2200" spc="-15" dirty="0"/>
              <a:t>c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20" dirty="0"/>
              <a:t>g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10" dirty="0"/>
              <a:t>t</a:t>
            </a:r>
            <a:r>
              <a:rPr sz="2200" spc="180" dirty="0"/>
              <a:t> </a:t>
            </a:r>
            <a:r>
              <a:rPr sz="2200" spc="155" dirty="0"/>
              <a:t>a</a:t>
            </a:r>
            <a:r>
              <a:rPr sz="2200" spc="55" dirty="0"/>
              <a:t>f</a:t>
            </a:r>
            <a:r>
              <a:rPr sz="2200" spc="60" dirty="0"/>
              <a:t>f</a:t>
            </a:r>
            <a:r>
              <a:rPr sz="2200" spc="-5" dirty="0"/>
              <a:t>e</a:t>
            </a:r>
            <a:r>
              <a:rPr sz="2200" spc="-90" dirty="0"/>
              <a:t>c</a:t>
            </a:r>
            <a:r>
              <a:rPr sz="2200" spc="-210" dirty="0"/>
              <a:t>t</a:t>
            </a:r>
            <a:r>
              <a:rPr sz="2200" spc="21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20" dirty="0"/>
              <a:t> 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0" dirty="0"/>
              <a:t>r</a:t>
            </a:r>
            <a:r>
              <a:rPr sz="2200" spc="-95" dirty="0"/>
              <a:t>k</a:t>
            </a:r>
            <a:r>
              <a:rPr sz="2200" spc="-5" dirty="0"/>
              <a:t>e</a:t>
            </a:r>
            <a:r>
              <a:rPr sz="2200" spc="-210" dirty="0"/>
              <a:t>t</a:t>
            </a:r>
            <a:r>
              <a:rPr sz="2200" spc="185" dirty="0"/>
              <a:t> </a:t>
            </a:r>
            <a:r>
              <a:rPr sz="2200" spc="-6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25" dirty="0"/>
              <a:t>g</a:t>
            </a:r>
            <a:r>
              <a:rPr sz="2200" spc="95" dirty="0"/>
              <a:t>y</a:t>
            </a:r>
            <a:r>
              <a:rPr sz="2200" spc="50" dirty="0"/>
              <a:t>?</a:t>
            </a:r>
            <a:endParaRPr sz="2200"/>
          </a:p>
          <a:p>
            <a:pPr marL="519430">
              <a:lnSpc>
                <a:spcPct val="100000"/>
              </a:lnSpc>
              <a:spcBef>
                <a:spcPts val="695"/>
              </a:spcBef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30" dirty="0"/>
              <a:t>l</a:t>
            </a:r>
            <a:r>
              <a:rPr sz="2200" spc="5" dirty="0"/>
              <a:t>e</a:t>
            </a:r>
            <a:r>
              <a:rPr sz="2200" spc="170" dirty="0"/>
              <a:t>g</a:t>
            </a:r>
            <a:r>
              <a:rPr sz="2200" spc="-25" dirty="0"/>
              <a:t>i</a:t>
            </a:r>
            <a:r>
              <a:rPr sz="2200" spc="-130" dirty="0"/>
              <a:t>s</a:t>
            </a:r>
            <a:r>
              <a:rPr sz="2200" spc="-30" dirty="0"/>
              <a:t>l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85" dirty="0"/>
              <a:t>v</a:t>
            </a:r>
            <a:r>
              <a:rPr sz="2200" spc="-5" dirty="0"/>
              <a:t>e</a:t>
            </a:r>
            <a:r>
              <a:rPr sz="2200" spc="254" dirty="0"/>
              <a:t>/</a:t>
            </a:r>
            <a:r>
              <a:rPr sz="2200" spc="55" dirty="0"/>
              <a:t>p</a:t>
            </a:r>
            <a:r>
              <a:rPr sz="2200" spc="-70" dirty="0"/>
              <a:t>o</a:t>
            </a:r>
            <a:r>
              <a:rPr sz="2200" spc="-30" dirty="0"/>
              <a:t>l</a:t>
            </a:r>
            <a:r>
              <a:rPr sz="2200" spc="-25" dirty="0"/>
              <a:t>i</a:t>
            </a:r>
            <a:r>
              <a:rPr sz="2200" spc="-140" dirty="0"/>
              <a:t>t</a:t>
            </a:r>
            <a:r>
              <a:rPr sz="2200" spc="-25" dirty="0"/>
              <a:t>i</a:t>
            </a:r>
            <a:r>
              <a:rPr sz="2200" spc="-90" dirty="0"/>
              <a:t>c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155" dirty="0"/>
              <a:t> 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35" dirty="0"/>
              <a:t>v</a:t>
            </a:r>
            <a:r>
              <a:rPr sz="2200" spc="-25" dirty="0"/>
              <a:t>i</a:t>
            </a:r>
            <a:r>
              <a:rPr sz="2200" spc="-90" dirty="0"/>
              <a:t>r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-300" dirty="0"/>
              <a:t>m</a:t>
            </a:r>
            <a:r>
              <a:rPr sz="2200" dirty="0"/>
              <a:t>e</a:t>
            </a:r>
            <a:r>
              <a:rPr sz="2200" spc="-200" dirty="0"/>
              <a:t>n</a:t>
            </a:r>
            <a:r>
              <a:rPr sz="2200" spc="-210" dirty="0"/>
              <a:t>t</a:t>
            </a:r>
            <a:r>
              <a:rPr sz="2200" spc="195" dirty="0"/>
              <a:t> </a:t>
            </a:r>
            <a:r>
              <a:rPr sz="2200" spc="-15" dirty="0"/>
              <a:t>c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20" dirty="0"/>
              <a:t>g</a:t>
            </a:r>
            <a:r>
              <a:rPr sz="2200" spc="-5" dirty="0"/>
              <a:t>e</a:t>
            </a:r>
            <a:r>
              <a:rPr sz="2200" spc="55" dirty="0"/>
              <a:t>d</a:t>
            </a:r>
            <a:r>
              <a:rPr sz="2200" spc="50" dirty="0"/>
              <a:t>?</a:t>
            </a:r>
            <a:endParaRPr sz="2200"/>
          </a:p>
          <a:p>
            <a:pPr marL="519430" marR="454025">
              <a:lnSpc>
                <a:spcPct val="100000"/>
              </a:lnSpc>
              <a:spcBef>
                <a:spcPts val="710"/>
              </a:spcBef>
            </a:pPr>
            <a:r>
              <a:rPr sz="2200" spc="50" dirty="0"/>
              <a:t>A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135" dirty="0"/>
              <a:t>t</a:t>
            </a:r>
            <a:r>
              <a:rPr sz="2200" spc="-200" dirty="0"/>
              <a:t>h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200" dirty="0"/>
              <a:t>n</a:t>
            </a:r>
            <a:r>
              <a:rPr sz="2200" spc="-4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30" dirty="0"/>
              <a:t>l</a:t>
            </a:r>
            <a:r>
              <a:rPr sz="2200" spc="-60" dirty="0"/>
              <a:t>o</a:t>
            </a:r>
            <a:r>
              <a:rPr sz="2200" spc="-90" dirty="0"/>
              <a:t>c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125" dirty="0"/>
              <a:t>,</a:t>
            </a:r>
            <a:r>
              <a:rPr sz="2200" spc="-65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155" dirty="0"/>
              <a:t>a</a:t>
            </a:r>
            <a:r>
              <a:rPr sz="2200" spc="-135" dirty="0"/>
              <a:t>t</a:t>
            </a:r>
            <a:r>
              <a:rPr sz="2200" spc="-85" dirty="0"/>
              <a:t>e</a:t>
            </a:r>
            <a:r>
              <a:rPr sz="2200" spc="125" dirty="0"/>
              <a:t>,</a:t>
            </a:r>
            <a:r>
              <a:rPr sz="2200" spc="-7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60" dirty="0"/>
              <a:t>f</a:t>
            </a:r>
            <a:r>
              <a:rPr sz="2200" spc="-5" dirty="0"/>
              <a:t>e</a:t>
            </a:r>
            <a:r>
              <a:rPr sz="2200" spc="55" dirty="0"/>
              <a:t>d</a:t>
            </a:r>
            <a:r>
              <a:rPr sz="2200" spc="5" dirty="0"/>
              <a:t>e</a:t>
            </a:r>
            <a:r>
              <a:rPr sz="2200" spc="-65" dirty="0"/>
              <a:t>r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105" dirty="0"/>
              <a:t> </a:t>
            </a:r>
            <a:r>
              <a:rPr sz="2200" spc="-40" dirty="0"/>
              <a:t>r</a:t>
            </a:r>
            <a:r>
              <a:rPr sz="2200" dirty="0"/>
              <a:t>e</a:t>
            </a:r>
            <a:r>
              <a:rPr sz="2200" spc="170" dirty="0"/>
              <a:t>g</a:t>
            </a:r>
            <a:r>
              <a:rPr sz="2200" spc="-200" dirty="0"/>
              <a:t>u</a:t>
            </a:r>
            <a:r>
              <a:rPr sz="2200" spc="-30" dirty="0"/>
              <a:t>l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5" dirty="0"/>
              <a:t>o</a:t>
            </a:r>
            <a:r>
              <a:rPr sz="2200" spc="-200" dirty="0"/>
              <a:t>n</a:t>
            </a:r>
            <a:r>
              <a:rPr sz="2200" spc="15" dirty="0"/>
              <a:t>s</a:t>
            </a:r>
            <a:r>
              <a:rPr sz="2200" spc="-1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30" dirty="0"/>
              <a:t>l</a:t>
            </a:r>
            <a:r>
              <a:rPr sz="2200" spc="155" dirty="0"/>
              <a:t>a</a:t>
            </a:r>
            <a:r>
              <a:rPr sz="2200" spc="-110" dirty="0"/>
              <a:t>w</a:t>
            </a:r>
            <a:r>
              <a:rPr sz="2200" spc="15" dirty="0"/>
              <a:t>s</a:t>
            </a:r>
            <a:r>
              <a:rPr sz="2200" spc="-20" dirty="0"/>
              <a:t> </a:t>
            </a:r>
            <a:r>
              <a:rPr sz="2200" spc="55" dirty="0"/>
              <a:t>b</a:t>
            </a:r>
            <a:r>
              <a:rPr sz="2200" spc="-5" dirty="0"/>
              <a:t>e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235" dirty="0"/>
              <a:t>g</a:t>
            </a:r>
            <a:r>
              <a:rPr sz="2200" spc="110" dirty="0"/>
              <a:t> 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-145" dirty="0"/>
              <a:t>t</a:t>
            </a:r>
            <a:r>
              <a:rPr sz="2200" spc="-90" dirty="0"/>
              <a:t>r</a:t>
            </a:r>
            <a:r>
              <a:rPr sz="2200" spc="-70" dirty="0"/>
              <a:t>o</a:t>
            </a:r>
            <a:r>
              <a:rPr sz="2200" spc="55" dirty="0"/>
              <a:t>d</a:t>
            </a:r>
            <a:r>
              <a:rPr sz="2200" spc="-200" dirty="0"/>
              <a:t>u</a:t>
            </a:r>
            <a:r>
              <a:rPr sz="2200" spc="-90" dirty="0"/>
              <a:t>c</a:t>
            </a:r>
            <a:r>
              <a:rPr sz="2200" spc="-5" dirty="0"/>
              <a:t>e</a:t>
            </a:r>
            <a:r>
              <a:rPr sz="2200" spc="55" dirty="0"/>
              <a:t>d</a:t>
            </a:r>
            <a:r>
              <a:rPr sz="2200" spc="125" dirty="0"/>
              <a:t>,</a:t>
            </a:r>
            <a:r>
              <a:rPr sz="2200" spc="-45" dirty="0"/>
              <a:t> </a:t>
            </a:r>
            <a:r>
              <a:rPr sz="2200" spc="55" dirty="0"/>
              <a:t>d</a:t>
            </a:r>
            <a:r>
              <a:rPr sz="2200" spc="-45" dirty="0"/>
              <a:t>e</a:t>
            </a:r>
            <a:r>
              <a:rPr sz="2200" spc="55" dirty="0"/>
              <a:t>b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55" dirty="0"/>
              <a:t>d</a:t>
            </a:r>
            <a:r>
              <a:rPr sz="2200" spc="125" dirty="0"/>
              <a:t>,</a:t>
            </a:r>
            <a:r>
              <a:rPr sz="2200" spc="-90" dirty="0"/>
              <a:t> </a:t>
            </a:r>
            <a:r>
              <a:rPr sz="2200" spc="-6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55" dirty="0"/>
              <a:t>p</a:t>
            </a:r>
            <a:r>
              <a:rPr sz="2200" spc="155" dirty="0"/>
              <a:t>a</a:t>
            </a:r>
            <a:r>
              <a:rPr sz="2200" spc="-130" dirty="0"/>
              <a:t>ss</a:t>
            </a:r>
            <a:r>
              <a:rPr sz="2200" dirty="0"/>
              <a:t>e</a:t>
            </a:r>
            <a:r>
              <a:rPr sz="2200" spc="110" dirty="0"/>
              <a:t>d</a:t>
            </a:r>
            <a:r>
              <a:rPr sz="2200" spc="6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10" dirty="0"/>
              <a:t>t</a:t>
            </a:r>
            <a:r>
              <a:rPr sz="2200" spc="180" dirty="0"/>
              <a:t> </a:t>
            </a:r>
            <a:r>
              <a:rPr sz="2200" spc="-110" dirty="0"/>
              <a:t>w</a:t>
            </a:r>
            <a:r>
              <a:rPr sz="2200" spc="-25" dirty="0"/>
              <a:t>i</a:t>
            </a:r>
            <a:r>
              <a:rPr sz="2200" spc="-30" dirty="0"/>
              <a:t>l</a:t>
            </a:r>
            <a:r>
              <a:rPr sz="2200" spc="-10" dirty="0"/>
              <a:t>l</a:t>
            </a:r>
            <a:r>
              <a:rPr sz="2200" spc="120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90" dirty="0"/>
              <a:t>c</a:t>
            </a:r>
            <a:r>
              <a:rPr sz="2200" spc="-210" dirty="0"/>
              <a:t>t</a:t>
            </a:r>
            <a:r>
              <a:rPr sz="2200" spc="200" dirty="0"/>
              <a:t> </a:t>
            </a:r>
            <a:r>
              <a:rPr sz="2200" spc="-70" dirty="0"/>
              <a:t>o</a:t>
            </a:r>
            <a:r>
              <a:rPr sz="2200" spc="55" dirty="0"/>
              <a:t>p</a:t>
            </a:r>
            <a:r>
              <a:rPr sz="2200" spc="5" dirty="0"/>
              <a:t>e</a:t>
            </a:r>
            <a:r>
              <a:rPr sz="2200" spc="-65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0" dirty="0"/>
              <a:t>o</a:t>
            </a:r>
            <a:r>
              <a:rPr sz="2200" spc="-200" dirty="0"/>
              <a:t>n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-25" dirty="0"/>
              <a:t> </a:t>
            </a:r>
            <a:r>
              <a:rPr sz="2200" spc="55" dirty="0"/>
              <a:t>p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15" dirty="0"/>
              <a:t>f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100" dirty="0"/>
              <a:t>c</a:t>
            </a:r>
            <a:r>
              <a:rPr sz="2200" spc="-5" dirty="0"/>
              <a:t>e</a:t>
            </a:r>
            <a:r>
              <a:rPr sz="2200" spc="50" dirty="0"/>
              <a:t>?</a:t>
            </a:r>
            <a:endParaRPr sz="2200"/>
          </a:p>
          <a:p>
            <a:pPr marL="519430">
              <a:lnSpc>
                <a:spcPct val="100000"/>
              </a:lnSpc>
              <a:spcBef>
                <a:spcPts val="695"/>
              </a:spcBef>
            </a:pPr>
            <a:r>
              <a:rPr sz="2200" spc="50" dirty="0"/>
              <a:t>A</a:t>
            </a:r>
            <a:r>
              <a:rPr sz="2200" spc="-40" dirty="0"/>
              <a:t>r</a:t>
            </a:r>
            <a:r>
              <a:rPr sz="2200" spc="45" dirty="0"/>
              <a:t>e</a:t>
            </a:r>
            <a:r>
              <a:rPr sz="2200" spc="70" dirty="0"/>
              <a:t> </a:t>
            </a:r>
            <a:r>
              <a:rPr sz="2200" spc="-140" dirty="0"/>
              <a:t>t</a:t>
            </a:r>
            <a:r>
              <a:rPr sz="2200" spc="-195" dirty="0"/>
              <a:t>h</a:t>
            </a:r>
            <a:r>
              <a:rPr sz="2200" dirty="0"/>
              <a:t>e</a:t>
            </a:r>
            <a:r>
              <a:rPr sz="2200" spc="-40" dirty="0"/>
              <a:t>r</a:t>
            </a:r>
            <a:r>
              <a:rPr sz="2200" spc="45" dirty="0"/>
              <a:t>e</a:t>
            </a:r>
            <a:r>
              <a:rPr sz="2200" spc="70" dirty="0"/>
              <a:t> </a:t>
            </a:r>
            <a:r>
              <a:rPr sz="2200" spc="-195" dirty="0"/>
              <a:t>n</a:t>
            </a:r>
            <a:r>
              <a:rPr sz="2200" spc="-40" dirty="0"/>
              <a:t>e</a:t>
            </a:r>
            <a:r>
              <a:rPr sz="2200" spc="95" dirty="0"/>
              <a:t>w</a:t>
            </a:r>
            <a:r>
              <a:rPr sz="2200" spc="-95" dirty="0"/>
              <a:t> </a:t>
            </a:r>
            <a:r>
              <a:rPr sz="2200" spc="5" dirty="0"/>
              <a:t>e</a:t>
            </a:r>
            <a:r>
              <a:rPr sz="2200" spc="-85" dirty="0"/>
              <a:t>c</a:t>
            </a:r>
            <a:r>
              <a:rPr sz="2200" spc="-65" dirty="0"/>
              <a:t>o</a:t>
            </a:r>
            <a:r>
              <a:rPr sz="2200" spc="-195" dirty="0"/>
              <a:t>n</a:t>
            </a:r>
            <a:r>
              <a:rPr sz="2200" spc="-65" dirty="0"/>
              <a:t>o</a:t>
            </a:r>
            <a:r>
              <a:rPr sz="2200" spc="-295" dirty="0"/>
              <a:t>m</a:t>
            </a:r>
            <a:r>
              <a:rPr sz="2200" spc="-25" dirty="0"/>
              <a:t>i</a:t>
            </a:r>
            <a:r>
              <a:rPr sz="2200" spc="114" dirty="0"/>
              <a:t>c</a:t>
            </a:r>
            <a:r>
              <a:rPr sz="2200" spc="-85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195" dirty="0"/>
              <a:t>u</a:t>
            </a:r>
            <a:r>
              <a:rPr sz="2200" dirty="0"/>
              <a:t>e</a:t>
            </a:r>
            <a:r>
              <a:rPr sz="2200" spc="-130" dirty="0"/>
              <a:t>s</a:t>
            </a:r>
            <a:r>
              <a:rPr sz="2200" spc="50" dirty="0"/>
              <a:t>?</a:t>
            </a:r>
            <a:endParaRPr sz="2200"/>
          </a:p>
          <a:p>
            <a:pPr marL="519430" marR="5080">
              <a:lnSpc>
                <a:spcPct val="100000"/>
              </a:lnSpc>
              <a:spcBef>
                <a:spcPts val="695"/>
              </a:spcBef>
            </a:pPr>
            <a:r>
              <a:rPr sz="2200" spc="-50" dirty="0"/>
              <a:t>H</a:t>
            </a:r>
            <a:r>
              <a:rPr sz="2200" spc="155" dirty="0"/>
              <a:t>a</a:t>
            </a:r>
            <a:r>
              <a:rPr sz="2200" spc="-80" dirty="0"/>
              <a:t>v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200" dirty="0"/>
              <a:t>n</a:t>
            </a:r>
            <a:r>
              <a:rPr sz="2200" spc="-50" dirty="0"/>
              <a:t>e</a:t>
            </a:r>
            <a:r>
              <a:rPr sz="2200" spc="95" dirty="0"/>
              <a:t>w</a:t>
            </a:r>
            <a:r>
              <a:rPr sz="2200" spc="-100" dirty="0"/>
              <a:t> </a:t>
            </a:r>
            <a:r>
              <a:rPr sz="2200" spc="-90" dirty="0"/>
              <a:t>c</a:t>
            </a:r>
            <a:r>
              <a:rPr sz="2200" spc="-70" dirty="0"/>
              <a:t>o</a:t>
            </a:r>
            <a:r>
              <a:rPr sz="2200" spc="-300" dirty="0"/>
              <a:t>m</a:t>
            </a:r>
            <a:r>
              <a:rPr sz="2200" spc="55" dirty="0"/>
              <a:t>p</a:t>
            </a:r>
            <a:r>
              <a:rPr sz="2200" spc="5" dirty="0"/>
              <a:t>e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140" dirty="0"/>
              <a:t>t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70" dirty="0"/>
              <a:t>o</a:t>
            </a:r>
            <a:r>
              <a:rPr sz="2200" spc="-200" dirty="0"/>
              <a:t>u</a:t>
            </a:r>
            <a:r>
              <a:rPr sz="2200" spc="-140" dirty="0"/>
              <a:t>t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55" dirty="0"/>
              <a:t>d</a:t>
            </a:r>
            <a:r>
              <a:rPr sz="2200" spc="40" dirty="0"/>
              <a:t>e</a:t>
            </a:r>
            <a:r>
              <a:rPr sz="2200" spc="8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55" dirty="0"/>
              <a:t>d</a:t>
            </a:r>
            <a:r>
              <a:rPr sz="2200" spc="-200" dirty="0"/>
              <a:t>u</a:t>
            </a:r>
            <a:r>
              <a:rPr sz="2200" spc="-130" dirty="0"/>
              <a:t>s</a:t>
            </a:r>
            <a:r>
              <a:rPr sz="2200" spc="-140" dirty="0"/>
              <a:t>t</a:t>
            </a:r>
            <a:r>
              <a:rPr sz="2200" spc="-40" dirty="0"/>
              <a:t>r</a:t>
            </a:r>
            <a:r>
              <a:rPr sz="2200" spc="95" dirty="0"/>
              <a:t>y</a:t>
            </a:r>
            <a:r>
              <a:rPr sz="2200" spc="145" dirty="0"/>
              <a:t> </a:t>
            </a:r>
            <a:r>
              <a:rPr sz="2200" spc="-90" dirty="0"/>
              <a:t>c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40" dirty="0"/>
              <a:t>r</a:t>
            </a:r>
            <a:r>
              <a:rPr sz="2200" spc="5" dirty="0"/>
              <a:t>e</a:t>
            </a:r>
            <a:r>
              <a:rPr sz="2200" spc="110" dirty="0"/>
              <a:t>d</a:t>
            </a:r>
            <a:r>
              <a:rPr sz="2200" spc="65" dirty="0"/>
              <a:t> 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140" dirty="0"/>
              <a:t>t</a:t>
            </a:r>
            <a:r>
              <a:rPr sz="2200" spc="-5" dirty="0"/>
              <a:t>e</a:t>
            </a:r>
            <a:r>
              <a:rPr sz="2200" spc="-35" dirty="0"/>
              <a:t>r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235" dirty="0"/>
              <a:t>g</a:t>
            </a:r>
            <a:r>
              <a:rPr sz="2200" spc="100" dirty="0"/>
              <a:t> </a:t>
            </a:r>
            <a:r>
              <a:rPr sz="2200" dirty="0"/>
              <a:t>–</a:t>
            </a:r>
            <a:r>
              <a:rPr sz="2200" spc="120" dirty="0"/>
              <a:t> </a:t>
            </a:r>
            <a:r>
              <a:rPr sz="2200" spc="-60" dirty="0"/>
              <a:t>o</a:t>
            </a:r>
            <a:r>
              <a:rPr sz="2200" spc="-35" dirty="0"/>
              <a:t>r</a:t>
            </a:r>
            <a:r>
              <a:rPr sz="2200" spc="-25" dirty="0"/>
              <a:t> </a:t>
            </a:r>
            <a:r>
              <a:rPr sz="2200" spc="155" dirty="0"/>
              <a:t>a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-200" dirty="0"/>
              <a:t>u</a:t>
            </a:r>
            <a:r>
              <a:rPr sz="2200" spc="155" dirty="0"/>
              <a:t>a</a:t>
            </a:r>
            <a:r>
              <a:rPr sz="2200" spc="-30" dirty="0"/>
              <a:t>ll</a:t>
            </a:r>
            <a:r>
              <a:rPr sz="2200" spc="95" dirty="0"/>
              <a:t>y</a:t>
            </a:r>
            <a:r>
              <a:rPr sz="2200" spc="140" dirty="0"/>
              <a:t> 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140" dirty="0"/>
              <a:t>t</a:t>
            </a:r>
            <a:r>
              <a:rPr sz="2200" spc="-5" dirty="0"/>
              <a:t>e</a:t>
            </a:r>
            <a:r>
              <a:rPr sz="2200" spc="-35" dirty="0"/>
              <a:t>r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75" dirty="0"/>
              <a:t> </a:t>
            </a:r>
            <a:r>
              <a:rPr sz="2200" dirty="0"/>
              <a:t>–</a:t>
            </a:r>
            <a:r>
              <a:rPr sz="2200" spc="120" dirty="0"/>
              <a:t> 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-145" dirty="0"/>
              <a:t>t</a:t>
            </a:r>
            <a:r>
              <a:rPr sz="2200" spc="70" dirty="0"/>
              <a:t>o</a:t>
            </a:r>
            <a:r>
              <a:rPr sz="2200" spc="-25" dirty="0"/>
              <a:t> </a:t>
            </a:r>
            <a:r>
              <a:rPr sz="2200" spc="-200" dirty="0"/>
              <a:t>h</a:t>
            </a:r>
            <a:r>
              <a:rPr sz="2200" spc="5" dirty="0"/>
              <a:t>e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-220" dirty="0"/>
              <a:t>-</a:t>
            </a:r>
            <a:r>
              <a:rPr sz="2200" spc="-225" dirty="0"/>
              <a:t> </a:t>
            </a:r>
            <a:r>
              <a:rPr sz="2200" spc="-40" dirty="0"/>
              <a:t>r</a:t>
            </a:r>
            <a:r>
              <a:rPr sz="2200" dirty="0"/>
              <a:t>e</a:t>
            </a:r>
            <a:r>
              <a:rPr sz="2200" spc="-30" dirty="0"/>
              <a:t>l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dirty="0"/>
              <a:t>e</a:t>
            </a:r>
            <a:r>
              <a:rPr sz="2200" spc="110" dirty="0"/>
              <a:t>d</a:t>
            </a:r>
            <a:r>
              <a:rPr sz="2200" spc="80" dirty="0"/>
              <a:t> </a:t>
            </a:r>
            <a:r>
              <a:rPr sz="2200" spc="155" dirty="0"/>
              <a:t>a</a:t>
            </a:r>
            <a:r>
              <a:rPr sz="2200" spc="-40" dirty="0"/>
              <a:t>r</a:t>
            </a:r>
            <a:r>
              <a:rPr sz="2200" spc="-5" dirty="0"/>
              <a:t>e</a:t>
            </a:r>
            <a:r>
              <a:rPr sz="2200" spc="155" dirty="0"/>
              <a:t>a</a:t>
            </a:r>
            <a:r>
              <a:rPr sz="2200" spc="-130" dirty="0"/>
              <a:t>s</a:t>
            </a:r>
            <a:r>
              <a:rPr sz="2200" spc="50" dirty="0"/>
              <a:t>?</a:t>
            </a:r>
            <a:endParaRPr sz="2200"/>
          </a:p>
          <a:p>
            <a:pPr marL="519430">
              <a:lnSpc>
                <a:spcPct val="100000"/>
              </a:lnSpc>
              <a:spcBef>
                <a:spcPts val="705"/>
              </a:spcBef>
            </a:pPr>
            <a:r>
              <a:rPr sz="2200" spc="-75" dirty="0"/>
              <a:t>I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45" dirty="0"/>
              <a:t>e</a:t>
            </a:r>
            <a:r>
              <a:rPr sz="2200" spc="75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20" dirty="0"/>
              <a:t>g</a:t>
            </a:r>
            <a:r>
              <a:rPr sz="2200" spc="95" dirty="0"/>
              <a:t>y</a:t>
            </a:r>
            <a:r>
              <a:rPr sz="2200" spc="130" dirty="0"/>
              <a:t> </a:t>
            </a:r>
            <a:r>
              <a:rPr sz="2200" spc="-130" dirty="0"/>
              <a:t>s</a:t>
            </a:r>
            <a:r>
              <a:rPr sz="2200" spc="-195" dirty="0"/>
              <a:t>u</a:t>
            </a:r>
            <a:r>
              <a:rPr sz="2200" spc="55" dirty="0"/>
              <a:t>b</a:t>
            </a:r>
            <a:r>
              <a:rPr sz="2200" spc="-45" dirty="0"/>
              <a:t>j</a:t>
            </a:r>
            <a:r>
              <a:rPr sz="2200" dirty="0"/>
              <a:t>e</a:t>
            </a:r>
            <a:r>
              <a:rPr sz="2200" spc="-95" dirty="0"/>
              <a:t>c</a:t>
            </a:r>
            <a:r>
              <a:rPr sz="2200" spc="-210" dirty="0"/>
              <a:t>t</a:t>
            </a:r>
            <a:r>
              <a:rPr sz="2200" spc="204" dirty="0"/>
              <a:t> </a:t>
            </a:r>
            <a:r>
              <a:rPr sz="2200" spc="-145" dirty="0"/>
              <a:t>t</a:t>
            </a:r>
            <a:r>
              <a:rPr sz="2200" spc="75" dirty="0"/>
              <a:t>o</a:t>
            </a:r>
            <a:r>
              <a:rPr sz="2200" spc="-25" dirty="0"/>
              <a:t> </a:t>
            </a:r>
            <a:r>
              <a:rPr sz="2200" spc="170" dirty="0"/>
              <a:t>g</a:t>
            </a:r>
            <a:r>
              <a:rPr sz="2200" spc="-55" dirty="0"/>
              <a:t>o</a:t>
            </a:r>
            <a:r>
              <a:rPr sz="2200" spc="-90" dirty="0"/>
              <a:t>v</a:t>
            </a:r>
            <a:r>
              <a:rPr sz="2200" dirty="0"/>
              <a:t>e</a:t>
            </a:r>
            <a:r>
              <a:rPr sz="2200" spc="5" dirty="0"/>
              <a:t>r</a:t>
            </a:r>
            <a:r>
              <a:rPr sz="2200" spc="-195" dirty="0"/>
              <a:t>n</a:t>
            </a:r>
            <a:r>
              <a:rPr sz="2200" spc="-295" dirty="0"/>
              <a:t>m</a:t>
            </a:r>
            <a:r>
              <a:rPr sz="2200" dirty="0"/>
              <a:t>e</a:t>
            </a:r>
            <a:r>
              <a:rPr sz="2200" spc="-195" dirty="0"/>
              <a:t>n</a:t>
            </a:r>
            <a:r>
              <a:rPr sz="2200" spc="-210" dirty="0"/>
              <a:t>t</a:t>
            </a:r>
            <a:r>
              <a:rPr sz="2200" spc="175" dirty="0"/>
              <a:t> </a:t>
            </a:r>
            <a:r>
              <a:rPr sz="2200" spc="-40" dirty="0"/>
              <a:t>r</a:t>
            </a:r>
            <a:r>
              <a:rPr sz="2200" spc="10" dirty="0"/>
              <a:t>e</a:t>
            </a:r>
            <a:r>
              <a:rPr sz="2200" spc="-130" dirty="0"/>
              <a:t>s</a:t>
            </a:r>
            <a:r>
              <a:rPr sz="2200" spc="55" dirty="0"/>
              <a:t>p</a:t>
            </a:r>
            <a:r>
              <a:rPr sz="2200" spc="-65" dirty="0"/>
              <a:t>o</a:t>
            </a:r>
            <a:r>
              <a:rPr sz="2200" spc="-195" dirty="0"/>
              <a:t>n</a:t>
            </a:r>
            <a:r>
              <a:rPr sz="2200" spc="-130" dirty="0"/>
              <a:t>s</a:t>
            </a:r>
            <a:r>
              <a:rPr sz="2200" dirty="0"/>
              <a:t>e</a:t>
            </a:r>
            <a:r>
              <a:rPr sz="2200" spc="50" dirty="0"/>
              <a:t>?</a:t>
            </a:r>
            <a:endParaRPr sz="2200"/>
          </a:p>
          <a:p>
            <a:pPr marL="519430" marR="217804">
              <a:lnSpc>
                <a:spcPct val="100000"/>
              </a:lnSpc>
              <a:spcBef>
                <a:spcPts val="695"/>
              </a:spcBef>
            </a:pPr>
            <a:r>
              <a:rPr sz="2200" spc="-75" dirty="0"/>
              <a:t>I</a:t>
            </a:r>
            <a:r>
              <a:rPr sz="2200" spc="15" dirty="0"/>
              <a:t>s</a:t>
            </a:r>
            <a:r>
              <a:rPr sz="2200" spc="-2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25" dirty="0"/>
              <a:t>g</a:t>
            </a:r>
            <a:r>
              <a:rPr sz="2200" spc="95" dirty="0"/>
              <a:t>y</a:t>
            </a:r>
            <a:r>
              <a:rPr sz="2200" spc="135" dirty="0"/>
              <a:t> </a:t>
            </a:r>
            <a:r>
              <a:rPr sz="2200" spc="-25" dirty="0"/>
              <a:t>i</a:t>
            </a:r>
            <a:r>
              <a:rPr sz="2200" dirty="0"/>
              <a:t>n</a:t>
            </a:r>
            <a:r>
              <a:rPr sz="2200" spc="-80" dirty="0"/>
              <a:t> </a:t>
            </a:r>
            <a:r>
              <a:rPr sz="2200" spc="-90" dirty="0"/>
              <a:t>c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10" dirty="0"/>
              <a:t>f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100" dirty="0"/>
              <a:t>c</a:t>
            </a:r>
            <a:r>
              <a:rPr sz="2200" spc="40" dirty="0"/>
              <a:t>e</a:t>
            </a:r>
            <a:r>
              <a:rPr sz="2200" spc="100" dirty="0"/>
              <a:t> </a:t>
            </a:r>
            <a:r>
              <a:rPr sz="2200" spc="-110" dirty="0"/>
              <a:t>w</a:t>
            </a:r>
            <a:r>
              <a:rPr sz="2200" spc="-25" dirty="0"/>
              <a:t>i</a:t>
            </a:r>
            <a:r>
              <a:rPr sz="2200" spc="-145" dirty="0"/>
              <a:t>t</a:t>
            </a:r>
            <a:r>
              <a:rPr sz="2200" dirty="0"/>
              <a:t>h</a:t>
            </a:r>
            <a:r>
              <a:rPr sz="2200" spc="-7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130" dirty="0"/>
              <a:t>s</a:t>
            </a:r>
            <a:r>
              <a:rPr sz="2200" spc="-70" dirty="0"/>
              <a:t>o</a:t>
            </a:r>
            <a:r>
              <a:rPr sz="2200" spc="-90" dirty="0"/>
              <a:t>c</a:t>
            </a:r>
            <a:r>
              <a:rPr sz="2200" spc="-25" dirty="0"/>
              <a:t>i</a:t>
            </a:r>
            <a:r>
              <a:rPr sz="2200" spc="-5" dirty="0"/>
              <a:t>e</a:t>
            </a:r>
            <a:r>
              <a:rPr sz="2200" spc="-145" dirty="0"/>
              <a:t>t</a:t>
            </a:r>
            <a:r>
              <a:rPr sz="2200" spc="100" dirty="0"/>
              <a:t>y</a:t>
            </a:r>
            <a:r>
              <a:rPr sz="2200" spc="-125" dirty="0"/>
              <a:t>’</a:t>
            </a:r>
            <a:r>
              <a:rPr sz="2200" spc="15" dirty="0"/>
              <a:t>s</a:t>
            </a:r>
            <a:r>
              <a:rPr sz="2200" dirty="0"/>
              <a:t> </a:t>
            </a:r>
            <a:r>
              <a:rPr sz="2200" spc="-300" dirty="0"/>
              <a:t>m</a:t>
            </a:r>
            <a:r>
              <a:rPr sz="2200" spc="-70" dirty="0"/>
              <a:t>o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10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50" dirty="0"/>
              <a:t> </a:t>
            </a:r>
            <a:r>
              <a:rPr sz="2200" dirty="0"/>
              <a:t>e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-25" dirty="0"/>
              <a:t>i</a:t>
            </a:r>
            <a:r>
              <a:rPr sz="2200" spc="-90" dirty="0"/>
              <a:t>c</a:t>
            </a:r>
            <a:r>
              <a:rPr sz="2200" spc="155" dirty="0"/>
              <a:t>a</a:t>
            </a:r>
            <a:r>
              <a:rPr sz="2200" spc="-10" dirty="0"/>
              <a:t>l </a:t>
            </a:r>
            <a:r>
              <a:rPr sz="2200" spc="-90" dirty="0"/>
              <a:t>c</a:t>
            </a:r>
            <a:r>
              <a:rPr sz="2200" spc="-70" dirty="0"/>
              <a:t>o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20" dirty="0"/>
              <a:t> </a:t>
            </a:r>
            <a:r>
              <a:rPr sz="2200" spc="-70" dirty="0"/>
              <a:t>of</a:t>
            </a:r>
            <a:r>
              <a:rPr sz="2200" dirty="0"/>
              <a:t> </a:t>
            </a:r>
            <a:r>
              <a:rPr sz="2200" spc="-195" dirty="0"/>
              <a:t> </a:t>
            </a:r>
            <a:r>
              <a:rPr sz="2200" spc="-90" dirty="0"/>
              <a:t>c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55" dirty="0"/>
              <a:t>d</a:t>
            </a:r>
            <a:r>
              <a:rPr sz="2200" spc="-200" dirty="0"/>
              <a:t>u</a:t>
            </a:r>
            <a:r>
              <a:rPr sz="2200" spc="-90" dirty="0"/>
              <a:t>c</a:t>
            </a:r>
            <a:r>
              <a:rPr sz="2200" spc="-145" dirty="0"/>
              <a:t>t</a:t>
            </a:r>
            <a:r>
              <a:rPr sz="2200" spc="50" dirty="0"/>
              <a:t>?</a:t>
            </a:r>
            <a:endParaRPr sz="2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28600">
              <a:lnSpc>
                <a:spcPct val="100000"/>
              </a:lnSpc>
            </a:pPr>
            <a:r>
              <a:rPr spc="310" dirty="0"/>
              <a:t>C</a:t>
            </a:r>
            <a:r>
              <a:rPr spc="-385" dirty="0"/>
              <a:t>h</a:t>
            </a:r>
            <a:r>
              <a:rPr spc="315" dirty="0"/>
              <a:t>a</a:t>
            </a:r>
            <a:r>
              <a:rPr spc="114" dirty="0"/>
              <a:t>p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-65" dirty="0"/>
              <a:t>r</a:t>
            </a:r>
            <a:r>
              <a:rPr spc="210" dirty="0"/>
              <a:t> </a:t>
            </a:r>
            <a:r>
              <a:rPr spc="480" dirty="0"/>
              <a:t>2</a:t>
            </a:r>
            <a:r>
              <a:rPr spc="-80" dirty="0"/>
              <a:t> </a:t>
            </a:r>
            <a:r>
              <a:rPr spc="-75" dirty="0"/>
              <a:t>P</a:t>
            </a:r>
            <a:r>
              <a:rPr spc="-120" dirty="0"/>
              <a:t>r</a:t>
            </a:r>
            <a:r>
              <a:rPr spc="315" dirty="0"/>
              <a:t>a</a:t>
            </a:r>
            <a:r>
              <a:rPr spc="-170" dirty="0"/>
              <a:t>c</a:t>
            </a:r>
            <a:r>
              <a:rPr spc="-300" dirty="0"/>
              <a:t>t</a:t>
            </a:r>
            <a:r>
              <a:rPr spc="-45" dirty="0"/>
              <a:t>i</a:t>
            </a:r>
            <a:r>
              <a:rPr spc="-170" dirty="0"/>
              <a:t>c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-160" dirty="0"/>
              <a:t>L</a:t>
            </a:r>
            <a:r>
              <a:rPr spc="5" dirty="0"/>
              <a:t>e</a:t>
            </a:r>
            <a:r>
              <a:rPr spc="-260" dirty="0"/>
              <a:t>ss</a:t>
            </a:r>
            <a:r>
              <a:rPr spc="-120" dirty="0"/>
              <a:t>o</a:t>
            </a:r>
            <a:r>
              <a:rPr spc="-375" dirty="0"/>
              <a:t>n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715673" y="185801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6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0629" y="1774189"/>
            <a:ext cx="0" cy="78740"/>
          </a:xfrm>
          <a:custGeom>
            <a:avLst/>
            <a:gdLst/>
            <a:ahLst/>
            <a:cxnLst/>
            <a:rect l="l" t="t" r="r" b="b"/>
            <a:pathLst>
              <a:path h="78739">
                <a:moveTo>
                  <a:pt x="0" y="0"/>
                </a:moveTo>
                <a:lnTo>
                  <a:pt x="0" y="78739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5673" y="176911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6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9837" y="1773755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9295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15673" y="276987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6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0629" y="2684779"/>
            <a:ext cx="0" cy="80010"/>
          </a:xfrm>
          <a:custGeom>
            <a:avLst/>
            <a:gdLst/>
            <a:ahLst/>
            <a:cxnLst/>
            <a:rect l="l" t="t" r="r" b="b"/>
            <a:pathLst>
              <a:path h="80010">
                <a:moveTo>
                  <a:pt x="0" y="0"/>
                </a:moveTo>
                <a:lnTo>
                  <a:pt x="0" y="80010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5673" y="26797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6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09837" y="2685107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9295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5699" y="42291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339" y="0"/>
                </a:lnTo>
              </a:path>
            </a:pathLst>
          </a:custGeom>
          <a:ln w="1015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0666" y="4145279"/>
            <a:ext cx="0" cy="78740"/>
          </a:xfrm>
          <a:custGeom>
            <a:avLst/>
            <a:gdLst/>
            <a:ahLst/>
            <a:cxnLst/>
            <a:rect l="l" t="t" r="r" b="b"/>
            <a:pathLst>
              <a:path h="78739">
                <a:moveTo>
                  <a:pt x="0" y="0"/>
                </a:moveTo>
                <a:lnTo>
                  <a:pt x="0" y="78740"/>
                </a:lnTo>
              </a:path>
            </a:pathLst>
          </a:custGeom>
          <a:ln w="993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5699" y="41402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339" y="0"/>
                </a:lnTo>
              </a:path>
            </a:pathLst>
          </a:custGeom>
          <a:ln w="1015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0072" y="4145155"/>
            <a:ext cx="0" cy="80010"/>
          </a:xfrm>
          <a:custGeom>
            <a:avLst/>
            <a:gdLst/>
            <a:ahLst/>
            <a:cxnLst/>
            <a:rect l="l" t="t" r="r" b="b"/>
            <a:pathLst>
              <a:path h="80010">
                <a:moveTo>
                  <a:pt x="0" y="0"/>
                </a:moveTo>
                <a:lnTo>
                  <a:pt x="0" y="79471"/>
                </a:lnTo>
              </a:path>
            </a:pathLst>
          </a:custGeom>
          <a:ln w="993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5673" y="5142865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888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0629" y="5058409"/>
            <a:ext cx="0" cy="80010"/>
          </a:xfrm>
          <a:custGeom>
            <a:avLst/>
            <a:gdLst/>
            <a:ahLst/>
            <a:cxnLst/>
            <a:rect l="l" t="t" r="r" b="b"/>
            <a:pathLst>
              <a:path h="80010">
                <a:moveTo>
                  <a:pt x="0" y="0"/>
                </a:moveTo>
                <a:lnTo>
                  <a:pt x="0" y="80010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5673" y="5053329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5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09837" y="5058610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9295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5673" y="605409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5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0629" y="5970270"/>
            <a:ext cx="0" cy="78740"/>
          </a:xfrm>
          <a:custGeom>
            <a:avLst/>
            <a:gdLst/>
            <a:ahLst/>
            <a:cxnLst/>
            <a:rect l="l" t="t" r="r" b="b"/>
            <a:pathLst>
              <a:path h="78739">
                <a:moveTo>
                  <a:pt x="0" y="0"/>
                </a:moveTo>
                <a:lnTo>
                  <a:pt x="0" y="78739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5673" y="596519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119" y="0"/>
                </a:lnTo>
              </a:path>
            </a:pathLst>
          </a:custGeom>
          <a:ln w="1015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09837" y="5970216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9295"/>
                </a:lnTo>
              </a:path>
            </a:pathLst>
          </a:custGeom>
          <a:ln w="9911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9430" marR="165735">
              <a:lnSpc>
                <a:spcPct val="100000"/>
              </a:lnSpc>
            </a:pPr>
            <a:r>
              <a:rPr spc="-95" dirty="0"/>
              <a:t>E</a:t>
            </a:r>
            <a:r>
              <a:rPr spc="114" dirty="0"/>
              <a:t>x</a:t>
            </a:r>
            <a:r>
              <a:rPr spc="-114" dirty="0"/>
              <a:t>t</a:t>
            </a:r>
            <a:r>
              <a:rPr dirty="0"/>
              <a:t>er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5" dirty="0"/>
              <a:t>l</a:t>
            </a:r>
            <a:r>
              <a:rPr spc="60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10" dirty="0"/>
              <a:t>s</a:t>
            </a:r>
            <a:r>
              <a:rPr spc="-20" dirty="0"/>
              <a:t>i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-25" dirty="0"/>
              <a:t>i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-55" dirty="0"/>
              <a:t>o</a:t>
            </a:r>
            <a:r>
              <a:rPr spc="-160" dirty="0"/>
              <a:t>n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55" dirty="0"/>
              <a:t>o</a:t>
            </a:r>
            <a:r>
              <a:rPr spc="-60" dirty="0"/>
              <a:t>f</a:t>
            </a:r>
            <a:r>
              <a:rPr dirty="0"/>
              <a:t> </a:t>
            </a:r>
            <a:r>
              <a:rPr spc="-16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250" dirty="0"/>
              <a:t>m</a:t>
            </a:r>
            <a:r>
              <a:rPr spc="-55" dirty="0"/>
              <a:t>o</a:t>
            </a:r>
            <a:r>
              <a:rPr spc="-110" dirty="0"/>
              <a:t>s</a:t>
            </a:r>
            <a:r>
              <a:rPr spc="-175" dirty="0"/>
              <a:t>t</a:t>
            </a:r>
            <a:r>
              <a:rPr spc="145" dirty="0"/>
              <a:t> </a:t>
            </a:r>
            <a:r>
              <a:rPr spc="-25" dirty="0"/>
              <a:t>i</a:t>
            </a:r>
            <a:r>
              <a:rPr spc="-245" dirty="0"/>
              <a:t>m</a:t>
            </a:r>
            <a:r>
              <a:rPr spc="45" dirty="0"/>
              <a:t>p</a:t>
            </a:r>
            <a:r>
              <a:rPr spc="-55" dirty="0"/>
              <a:t>o</a:t>
            </a:r>
            <a:r>
              <a:rPr dirty="0"/>
              <a:t>r</a:t>
            </a:r>
            <a:r>
              <a:rPr spc="-120" dirty="0"/>
              <a:t>t</a:t>
            </a:r>
            <a:r>
              <a:rPr spc="135" dirty="0"/>
              <a:t>a</a:t>
            </a:r>
            <a:r>
              <a:rPr spc="-160" dirty="0"/>
              <a:t>n</a:t>
            </a:r>
            <a:r>
              <a:rPr spc="-175" dirty="0"/>
              <a:t>t</a:t>
            </a:r>
            <a:r>
              <a:rPr spc="135" dirty="0"/>
              <a:t> </a:t>
            </a:r>
            <a:r>
              <a:rPr spc="-110" dirty="0"/>
              <a:t>s</a:t>
            </a:r>
            <a:r>
              <a:rPr spc="-120" dirty="0"/>
              <a:t>t</a:t>
            </a:r>
            <a:r>
              <a:rPr dirty="0"/>
              <a:t>e</a:t>
            </a:r>
            <a:r>
              <a:rPr spc="50" dirty="0"/>
              <a:t>p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-25" dirty="0"/>
              <a:t>i</a:t>
            </a:r>
            <a:r>
              <a:rPr spc="5" dirty="0"/>
              <a:t>n</a:t>
            </a:r>
            <a:r>
              <a:rPr spc="-65" dirty="0"/>
              <a:t> </a:t>
            </a:r>
            <a:r>
              <a:rPr spc="45" dirty="0"/>
              <a:t>d</a:t>
            </a:r>
            <a:r>
              <a:rPr dirty="0"/>
              <a:t>e</a:t>
            </a:r>
            <a:r>
              <a:rPr spc="-65" dirty="0"/>
              <a:t>v</a:t>
            </a:r>
            <a:r>
              <a:rPr dirty="0"/>
              <a:t>e</a:t>
            </a:r>
            <a:r>
              <a:rPr spc="-20" dirty="0"/>
              <a:t>l</a:t>
            </a:r>
            <a:r>
              <a:rPr spc="-55" dirty="0"/>
              <a:t>o</a:t>
            </a:r>
            <a:r>
              <a:rPr spc="45" dirty="0"/>
              <a:t>p</a:t>
            </a:r>
            <a:r>
              <a:rPr spc="-20" dirty="0"/>
              <a:t>i</a:t>
            </a:r>
            <a:r>
              <a:rPr spc="-160" dirty="0"/>
              <a:t>n</a:t>
            </a:r>
            <a:r>
              <a:rPr spc="195" dirty="0"/>
              <a:t>g</a:t>
            </a:r>
            <a:r>
              <a:rPr spc="10" dirty="0"/>
              <a:t> </a:t>
            </a:r>
            <a:r>
              <a:rPr spc="175" dirty="0"/>
              <a:t>a</a:t>
            </a:r>
            <a:r>
              <a:rPr spc="45" dirty="0"/>
              <a:t> </a:t>
            </a:r>
            <a:r>
              <a:rPr spc="-110" dirty="0"/>
              <a:t>s</a:t>
            </a:r>
            <a:r>
              <a:rPr spc="-120" dirty="0"/>
              <a:t>t</a:t>
            </a:r>
            <a:r>
              <a:rPr spc="-45" dirty="0"/>
              <a:t>r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dirty="0"/>
              <a:t>e</a:t>
            </a:r>
            <a:r>
              <a:rPr spc="140" dirty="0"/>
              <a:t>g</a:t>
            </a:r>
            <a:r>
              <a:rPr spc="-25" dirty="0"/>
              <a:t>i</a:t>
            </a:r>
            <a:r>
              <a:rPr spc="95" dirty="0"/>
              <a:t>c</a:t>
            </a:r>
            <a:r>
              <a:rPr spc="-100" dirty="0"/>
              <a:t> </a:t>
            </a:r>
            <a:r>
              <a:rPr spc="45" dirty="0"/>
              <a:t>p</a:t>
            </a:r>
            <a:r>
              <a:rPr spc="-20" dirty="0"/>
              <a:t>l</a:t>
            </a:r>
            <a:r>
              <a:rPr spc="135" dirty="0"/>
              <a:t>a</a:t>
            </a:r>
            <a:r>
              <a:rPr spc="5" dirty="0"/>
              <a:t>n</a:t>
            </a:r>
            <a:r>
              <a:rPr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spc="45" dirty="0"/>
              <a:t>p</a:t>
            </a:r>
            <a:r>
              <a:rPr spc="-70" dirty="0"/>
              <a:t>r</a:t>
            </a:r>
            <a:r>
              <a:rPr spc="-55" dirty="0"/>
              <a:t>o</a:t>
            </a:r>
            <a:r>
              <a:rPr spc="-30" dirty="0"/>
              <a:t>v</a:t>
            </a:r>
            <a:r>
              <a:rPr spc="-20" dirty="0"/>
              <a:t>i</a:t>
            </a:r>
            <a:r>
              <a:rPr spc="45" dirty="0"/>
              <a:t>d</a:t>
            </a:r>
            <a:r>
              <a:rPr dirty="0"/>
              <a:t>e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130" dirty="0"/>
              <a:t>a</a:t>
            </a:r>
            <a:r>
              <a:rPr spc="5" dirty="0"/>
              <a:t>n</a:t>
            </a:r>
            <a:r>
              <a:rPr spc="-70" dirty="0"/>
              <a:t> </a:t>
            </a:r>
            <a:r>
              <a:rPr spc="-160" dirty="0"/>
              <a:t>un</a:t>
            </a:r>
            <a:r>
              <a:rPr spc="45" dirty="0"/>
              <a:t>d</a:t>
            </a:r>
            <a:r>
              <a:rPr dirty="0"/>
              <a:t>e</a:t>
            </a:r>
            <a:r>
              <a:rPr spc="-30" dirty="0"/>
              <a:t>r</a:t>
            </a:r>
            <a:r>
              <a:rPr spc="-110" dirty="0"/>
              <a:t>s</a:t>
            </a:r>
            <a:r>
              <a:rPr spc="-120" dirty="0"/>
              <a:t>t</a:t>
            </a:r>
            <a:r>
              <a:rPr spc="135" dirty="0"/>
              <a:t>a</a:t>
            </a:r>
            <a:r>
              <a:rPr spc="-160" dirty="0"/>
              <a:t>n</a:t>
            </a:r>
            <a:r>
              <a:rPr spc="35" dirty="0"/>
              <a:t>d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195" dirty="0"/>
              <a:t>g</a:t>
            </a:r>
            <a:r>
              <a:rPr spc="30" dirty="0"/>
              <a:t> </a:t>
            </a:r>
            <a:r>
              <a:rPr spc="-55" dirty="0"/>
              <a:t>o</a:t>
            </a:r>
            <a:r>
              <a:rPr spc="-60" dirty="0"/>
              <a:t>f</a:t>
            </a:r>
            <a:r>
              <a:rPr dirty="0"/>
              <a:t> </a:t>
            </a:r>
            <a:r>
              <a:rPr spc="-18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70" dirty="0"/>
              <a:t>c</a:t>
            </a:r>
            <a:r>
              <a:rPr spc="-55" dirty="0"/>
              <a:t>o</a:t>
            </a:r>
            <a:r>
              <a:rPr spc="-160" dirty="0"/>
              <a:t>n</a:t>
            </a:r>
            <a:r>
              <a:rPr spc="-120" dirty="0"/>
              <a:t>t</a:t>
            </a:r>
            <a:r>
              <a:rPr spc="-50" dirty="0"/>
              <a:t>e</a:t>
            </a:r>
            <a:r>
              <a:rPr spc="114" dirty="0"/>
              <a:t>x</a:t>
            </a:r>
            <a:r>
              <a:rPr spc="-175" dirty="0"/>
              <a:t>t</a:t>
            </a:r>
            <a:r>
              <a:rPr spc="120" dirty="0"/>
              <a:t> </a:t>
            </a:r>
            <a:r>
              <a:rPr spc="-25" dirty="0"/>
              <a:t>i</a:t>
            </a:r>
            <a:r>
              <a:rPr spc="5" dirty="0"/>
              <a:t>n</a:t>
            </a:r>
            <a:r>
              <a:rPr spc="-65" dirty="0"/>
              <a:t> </a:t>
            </a:r>
            <a:r>
              <a:rPr spc="-90" dirty="0"/>
              <a:t>w</a:t>
            </a:r>
            <a:r>
              <a:rPr spc="-160" dirty="0"/>
              <a:t>h</a:t>
            </a:r>
            <a:r>
              <a:rPr spc="-25" dirty="0"/>
              <a:t>i</a:t>
            </a:r>
            <a:r>
              <a:rPr spc="5" dirty="0"/>
              <a:t>ch</a:t>
            </a:r>
            <a:r>
              <a:rPr spc="-7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35" dirty="0"/>
              <a:t>e </a:t>
            </a:r>
            <a:r>
              <a:rPr spc="-55" dirty="0"/>
              <a:t>o</a:t>
            </a:r>
            <a:r>
              <a:rPr spc="-35" dirty="0"/>
              <a:t>r</a:t>
            </a:r>
            <a:r>
              <a:rPr spc="110" dirty="0"/>
              <a:t>g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-25" dirty="0"/>
              <a:t>i</a:t>
            </a:r>
            <a:r>
              <a:rPr spc="70" dirty="0"/>
              <a:t>z</a:t>
            </a:r>
            <a:r>
              <a:rPr spc="135" dirty="0"/>
              <a:t>a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100" dirty="0"/>
              <a:t> </a:t>
            </a:r>
            <a:r>
              <a:rPr spc="-160" dirty="0"/>
              <a:t>h</a:t>
            </a:r>
            <a:r>
              <a:rPr spc="130" dirty="0"/>
              <a:t>a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-120" dirty="0"/>
              <a:t>t</a:t>
            </a:r>
            <a:r>
              <a:rPr spc="60" dirty="0"/>
              <a:t>o</a:t>
            </a:r>
            <a:r>
              <a:rPr spc="-25" dirty="0"/>
              <a:t> </a:t>
            </a:r>
            <a:r>
              <a:rPr spc="45" dirty="0"/>
              <a:t>b</a:t>
            </a:r>
            <a:r>
              <a:rPr spc="35" dirty="0"/>
              <a:t>e</a:t>
            </a:r>
            <a:r>
              <a:rPr spc="15" dirty="0"/>
              <a:t> </a:t>
            </a:r>
            <a:r>
              <a:rPr spc="-110" dirty="0"/>
              <a:t>s</a:t>
            </a:r>
            <a:r>
              <a:rPr spc="-160" dirty="0"/>
              <a:t>u</a:t>
            </a:r>
            <a:r>
              <a:rPr spc="-65" dirty="0"/>
              <a:t>c</a:t>
            </a:r>
            <a:r>
              <a:rPr spc="-70" dirty="0"/>
              <a:t>c</a:t>
            </a:r>
            <a:r>
              <a:rPr dirty="0"/>
              <a:t>e</a:t>
            </a:r>
            <a:r>
              <a:rPr spc="-110" dirty="0"/>
              <a:t>ss</a:t>
            </a:r>
            <a:r>
              <a:rPr spc="45" dirty="0"/>
              <a:t>f</a:t>
            </a:r>
            <a:r>
              <a:rPr spc="-155" dirty="0"/>
              <a:t>u</a:t>
            </a:r>
            <a:r>
              <a:rPr spc="-15" dirty="0"/>
              <a:t>l</a:t>
            </a:r>
            <a:r>
              <a:rPr spc="100" dirty="0"/>
              <a:t>.</a:t>
            </a:r>
          </a:p>
          <a:p>
            <a:pPr marL="519430" marR="66675">
              <a:lnSpc>
                <a:spcPct val="100000"/>
              </a:lnSpc>
              <a:spcBef>
                <a:spcPts val="695"/>
              </a:spcBef>
            </a:pPr>
            <a:r>
              <a:rPr spc="70" dirty="0"/>
              <a:t>S</a:t>
            </a:r>
            <a:r>
              <a:rPr spc="-120" dirty="0"/>
              <a:t>t</a:t>
            </a:r>
            <a:r>
              <a:rPr spc="-45" dirty="0"/>
              <a:t>r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dirty="0"/>
              <a:t>e</a:t>
            </a:r>
            <a:r>
              <a:rPr spc="140" dirty="0"/>
              <a:t>g</a:t>
            </a:r>
            <a:r>
              <a:rPr spc="-25" dirty="0"/>
              <a:t>i</a:t>
            </a:r>
            <a:r>
              <a:rPr spc="95" dirty="0"/>
              <a:t>c</a:t>
            </a:r>
            <a:r>
              <a:rPr spc="-10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-30" dirty="0"/>
              <a:t>k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195" dirty="0"/>
              <a:t>g</a:t>
            </a:r>
            <a:r>
              <a:rPr spc="25" dirty="0"/>
              <a:t> </a:t>
            </a:r>
            <a:r>
              <a:rPr dirty="0"/>
              <a:t>–</a:t>
            </a:r>
            <a:r>
              <a:rPr spc="100" dirty="0"/>
              <a:t> </a:t>
            </a:r>
            <a:r>
              <a:rPr spc="130" dirty="0"/>
              <a:t>a</a:t>
            </a:r>
            <a:r>
              <a:rPr spc="-160" dirty="0"/>
              <a:t>w</a:t>
            </a:r>
            <a:r>
              <a:rPr spc="130" dirty="0"/>
              <a:t>a</a:t>
            </a:r>
            <a:r>
              <a:rPr spc="-35" dirty="0"/>
              <a:t>r</a:t>
            </a:r>
            <a:r>
              <a:rPr dirty="0"/>
              <a:t>e</a:t>
            </a:r>
            <a:r>
              <a:rPr spc="-155" dirty="0"/>
              <a:t>n</a:t>
            </a:r>
            <a:r>
              <a:rPr dirty="0"/>
              <a:t>e</a:t>
            </a:r>
            <a:r>
              <a:rPr spc="-110" dirty="0"/>
              <a:t>s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8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-70" dirty="0"/>
              <a:t>c</a:t>
            </a:r>
            <a:r>
              <a:rPr spc="-25" dirty="0"/>
              <a:t>i</a:t>
            </a:r>
            <a:r>
              <a:rPr spc="50" dirty="0"/>
              <a:t>p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spc="-25" dirty="0"/>
              <a:t>i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100" dirty="0"/>
              <a:t>,</a:t>
            </a:r>
            <a:r>
              <a:rPr spc="-100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10" dirty="0"/>
              <a:t>s</a:t>
            </a:r>
            <a:r>
              <a:rPr spc="-20" dirty="0"/>
              <a:t>i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75" dirty="0"/>
              <a:t> 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dirty="0"/>
              <a:t>e</a:t>
            </a:r>
            <a:r>
              <a:rPr spc="-35" dirty="0"/>
              <a:t>r</a:t>
            </a:r>
            <a:r>
              <a:rPr spc="45" dirty="0"/>
              <a:t>p</a:t>
            </a:r>
            <a:r>
              <a:rPr spc="-35" dirty="0"/>
              <a:t>r</a:t>
            </a:r>
            <a:r>
              <a:rPr dirty="0"/>
              <a:t>e</a:t>
            </a:r>
            <a:r>
              <a:rPr spc="-114" dirty="0"/>
              <a:t>t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spc="-25" dirty="0"/>
              <a:t>i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100" dirty="0"/>
              <a:t>,</a:t>
            </a:r>
            <a:r>
              <a:rPr spc="-100" dirty="0"/>
              <a:t> </a:t>
            </a:r>
            <a:r>
              <a:rPr spc="-110" dirty="0"/>
              <a:t>s</a:t>
            </a:r>
            <a:r>
              <a:rPr spc="80" dirty="0"/>
              <a:t>y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spc="-160" dirty="0"/>
              <a:t>h</a:t>
            </a:r>
            <a:r>
              <a:rPr dirty="0"/>
              <a:t>e</a:t>
            </a:r>
            <a:r>
              <a:rPr spc="-110" dirty="0"/>
              <a:t>s</a:t>
            </a:r>
            <a:r>
              <a:rPr spc="-20" dirty="0"/>
              <a:t>i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7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90" dirty="0"/>
              <a:t>d</a:t>
            </a:r>
            <a:r>
              <a:rPr spc="40" dirty="0"/>
              <a:t> </a:t>
            </a:r>
            <a:r>
              <a:rPr spc="-30" dirty="0"/>
              <a:t>r</a:t>
            </a:r>
            <a:r>
              <a:rPr dirty="0"/>
              <a:t>e</a:t>
            </a:r>
            <a:r>
              <a:rPr spc="45" dirty="0"/>
              <a:t>f</a:t>
            </a:r>
            <a:r>
              <a:rPr spc="-20" dirty="0"/>
              <a:t>l</a:t>
            </a:r>
            <a:r>
              <a:rPr dirty="0"/>
              <a:t>e</a:t>
            </a:r>
            <a:r>
              <a:rPr spc="-70" dirty="0"/>
              <a:t>c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75" dirty="0"/>
              <a:t> </a:t>
            </a:r>
            <a:r>
              <a:rPr dirty="0"/>
              <a:t>–</a:t>
            </a:r>
            <a:r>
              <a:rPr spc="95" dirty="0"/>
              <a:t> </a:t>
            </a:r>
            <a:r>
              <a:rPr spc="-20" dirty="0"/>
              <a:t>i</a:t>
            </a:r>
            <a:r>
              <a:rPr spc="15" dirty="0"/>
              <a:t>s</a:t>
            </a:r>
            <a:r>
              <a:rPr spc="-25" dirty="0"/>
              <a:t> </a:t>
            </a:r>
            <a:r>
              <a:rPr spc="-70" dirty="0"/>
              <a:t>k</a:t>
            </a:r>
            <a:r>
              <a:rPr spc="-75" dirty="0"/>
              <a:t>e</a:t>
            </a:r>
            <a:r>
              <a:rPr spc="80" dirty="0"/>
              <a:t>y</a:t>
            </a:r>
            <a:r>
              <a:rPr spc="85" dirty="0"/>
              <a:t> </a:t>
            </a:r>
            <a:r>
              <a:rPr spc="-20" dirty="0"/>
              <a:t>i</a:t>
            </a:r>
            <a:r>
              <a:rPr spc="5" dirty="0"/>
              <a:t>n</a:t>
            </a:r>
            <a:r>
              <a:rPr spc="-75" dirty="0"/>
              <a:t> </a:t>
            </a:r>
            <a:r>
              <a:rPr spc="-50" dirty="0"/>
              <a:t>e</a:t>
            </a:r>
            <a:r>
              <a:rPr spc="114" dirty="0"/>
              <a:t>x</a:t>
            </a:r>
            <a:r>
              <a:rPr spc="-120" dirty="0"/>
              <a:t>t</a:t>
            </a:r>
            <a:r>
              <a:rPr dirty="0"/>
              <a:t>e</a:t>
            </a:r>
            <a:r>
              <a:rPr spc="5" dirty="0"/>
              <a:t>r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5" dirty="0"/>
              <a:t>l</a:t>
            </a:r>
            <a:r>
              <a:rPr spc="7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05" dirty="0"/>
              <a:t>s</a:t>
            </a:r>
            <a:r>
              <a:rPr spc="-20" dirty="0"/>
              <a:t>i</a:t>
            </a:r>
            <a:r>
              <a:rPr spc="-120" dirty="0"/>
              <a:t>s</a:t>
            </a:r>
            <a:r>
              <a:rPr spc="100" dirty="0"/>
              <a:t>.</a:t>
            </a:r>
            <a:r>
              <a:rPr dirty="0"/>
              <a:t> </a:t>
            </a:r>
            <a:r>
              <a:rPr spc="10" dirty="0"/>
              <a:t> </a:t>
            </a:r>
            <a:r>
              <a:rPr spc="-25" dirty="0"/>
              <a:t>A</a:t>
            </a:r>
            <a:r>
              <a:rPr spc="-165" dirty="0"/>
              <a:t>w</a:t>
            </a:r>
            <a:r>
              <a:rPr spc="130" dirty="0"/>
              <a:t>a</a:t>
            </a:r>
            <a:r>
              <a:rPr spc="-30" dirty="0"/>
              <a:t>r</a:t>
            </a:r>
            <a:r>
              <a:rPr dirty="0"/>
              <a:t>e</a:t>
            </a:r>
            <a:r>
              <a:rPr spc="-160" dirty="0"/>
              <a:t>n</a:t>
            </a:r>
            <a:r>
              <a:rPr dirty="0"/>
              <a:t>e</a:t>
            </a:r>
            <a:r>
              <a:rPr spc="-105" dirty="0"/>
              <a:t>s</a:t>
            </a:r>
            <a:r>
              <a:rPr spc="15" dirty="0"/>
              <a:t>s</a:t>
            </a:r>
            <a:r>
              <a:rPr spc="-4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95" dirty="0"/>
              <a:t>d</a:t>
            </a:r>
            <a:r>
              <a:rPr spc="30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spc="-20" dirty="0"/>
              <a:t>i</a:t>
            </a:r>
            <a:r>
              <a:rPr spc="-70" dirty="0"/>
              <a:t>c</a:t>
            </a:r>
            <a:r>
              <a:rPr spc="-20" dirty="0"/>
              <a:t>i</a:t>
            </a:r>
            <a:r>
              <a:rPr spc="50" dirty="0"/>
              <a:t>p</a:t>
            </a:r>
            <a:r>
              <a:rPr spc="130" dirty="0"/>
              <a:t>a</a:t>
            </a:r>
            <a:r>
              <a:rPr spc="-130" dirty="0"/>
              <a:t>t</a:t>
            </a:r>
            <a:r>
              <a:rPr spc="-20" dirty="0"/>
              <a:t>i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100" dirty="0"/>
              <a:t> </a:t>
            </a:r>
            <a:r>
              <a:rPr spc="-160" dirty="0"/>
              <a:t>h</a:t>
            </a:r>
            <a:r>
              <a:rPr dirty="0"/>
              <a:t>e</a:t>
            </a:r>
            <a:r>
              <a:rPr spc="-20" dirty="0"/>
              <a:t>l</a:t>
            </a:r>
            <a:r>
              <a:rPr spc="95" dirty="0"/>
              <a:t>p</a:t>
            </a:r>
            <a:r>
              <a:rPr spc="45" dirty="0"/>
              <a:t> </a:t>
            </a:r>
            <a:r>
              <a:rPr spc="-20" dirty="0"/>
              <a:t>i</a:t>
            </a:r>
            <a:r>
              <a:rPr spc="50" dirty="0"/>
              <a:t>d</a:t>
            </a:r>
            <a:r>
              <a:rPr dirty="0"/>
              <a:t>e</a:t>
            </a:r>
            <a:r>
              <a:rPr spc="-160" dirty="0"/>
              <a:t>n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45" dirty="0"/>
              <a:t>f</a:t>
            </a:r>
            <a:r>
              <a:rPr spc="80" dirty="0"/>
              <a:t>y</a:t>
            </a:r>
            <a:r>
              <a:rPr spc="40" dirty="0"/>
              <a:t> </a:t>
            </a:r>
            <a:r>
              <a:rPr spc="-25" dirty="0"/>
              <a:t>i</a:t>
            </a:r>
            <a:r>
              <a:rPr spc="-110" dirty="0"/>
              <a:t>ss</a:t>
            </a:r>
            <a:r>
              <a:rPr spc="-155" dirty="0"/>
              <a:t>u</a:t>
            </a:r>
            <a:r>
              <a:rPr dirty="0"/>
              <a:t>e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65" dirty="0"/>
              <a:t> </a:t>
            </a:r>
            <a:r>
              <a:rPr spc="-120" dirty="0"/>
              <a:t>t</a:t>
            </a:r>
            <a:r>
              <a:rPr spc="-35" dirty="0"/>
              <a:t>r</a:t>
            </a:r>
            <a:r>
              <a:rPr dirty="0"/>
              <a:t>e</a:t>
            </a:r>
            <a:r>
              <a:rPr spc="-150" dirty="0"/>
              <a:t>n</a:t>
            </a:r>
            <a:r>
              <a:rPr spc="45" dirty="0"/>
              <a:t>d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8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dirty="0"/>
              <a:t>e</a:t>
            </a:r>
            <a:r>
              <a:rPr spc="-65" dirty="0"/>
              <a:t>v</a:t>
            </a:r>
            <a:r>
              <a:rPr dirty="0"/>
              <a:t>e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spc="-110" dirty="0"/>
              <a:t>s</a:t>
            </a:r>
            <a:r>
              <a:rPr spc="70" dirty="0"/>
              <a:t>;</a:t>
            </a:r>
            <a:r>
              <a:rPr spc="20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10" dirty="0"/>
              <a:t>s</a:t>
            </a:r>
            <a:r>
              <a:rPr spc="-20" dirty="0"/>
              <a:t>i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dirty="0"/>
              <a:t>e</a:t>
            </a:r>
            <a:r>
              <a:rPr spc="-35" dirty="0"/>
              <a:t>r</a:t>
            </a:r>
            <a:r>
              <a:rPr spc="45" dirty="0"/>
              <a:t>p</a:t>
            </a:r>
            <a:r>
              <a:rPr spc="-35" dirty="0"/>
              <a:t>r</a:t>
            </a:r>
            <a:r>
              <a:rPr dirty="0"/>
              <a:t>e</a:t>
            </a:r>
            <a:r>
              <a:rPr spc="-114" dirty="0"/>
              <a:t>t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spc="-25" dirty="0"/>
              <a:t>i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100" dirty="0"/>
              <a:t> 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45" dirty="0"/>
              <a:t>f</a:t>
            </a:r>
            <a:r>
              <a:rPr spc="-160" dirty="0"/>
              <a:t>u</a:t>
            </a:r>
            <a:r>
              <a:rPr spc="-110" dirty="0"/>
              <a:t>s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245" dirty="0"/>
              <a:t>m</a:t>
            </a:r>
            <a:r>
              <a:rPr dirty="0"/>
              <a:t>e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-20" dirty="0"/>
              <a:t>i</a:t>
            </a:r>
            <a:r>
              <a:rPr spc="-160" dirty="0"/>
              <a:t>n</a:t>
            </a:r>
            <a:r>
              <a:rPr spc="195" dirty="0"/>
              <a:t>g</a:t>
            </a:r>
            <a:r>
              <a:rPr spc="2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40" dirty="0"/>
              <a:t> </a:t>
            </a:r>
            <a:r>
              <a:rPr spc="-70" dirty="0"/>
              <a:t>c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-110" dirty="0"/>
              <a:t>s</a:t>
            </a:r>
            <a:r>
              <a:rPr dirty="0"/>
              <a:t>e</a:t>
            </a:r>
            <a:r>
              <a:rPr spc="45" dirty="0"/>
              <a:t>q</a:t>
            </a:r>
            <a:r>
              <a:rPr spc="-155" dirty="0"/>
              <a:t>u</a:t>
            </a:r>
            <a:r>
              <a:rPr dirty="0"/>
              <a:t>e</a:t>
            </a:r>
            <a:r>
              <a:rPr spc="-160" dirty="0"/>
              <a:t>n</a:t>
            </a:r>
            <a:r>
              <a:rPr spc="-65" dirty="0"/>
              <a:t>c</a:t>
            </a:r>
            <a:r>
              <a:rPr dirty="0"/>
              <a:t>e</a:t>
            </a:r>
            <a:r>
              <a:rPr spc="-110" dirty="0"/>
              <a:t>s</a:t>
            </a:r>
            <a:r>
              <a:rPr spc="70" dirty="0"/>
              <a:t>;</a:t>
            </a:r>
            <a:r>
              <a:rPr spc="1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90" dirty="0"/>
              <a:t>d</a:t>
            </a:r>
            <a:r>
              <a:rPr spc="35" dirty="0"/>
              <a:t> </a:t>
            </a:r>
            <a:r>
              <a:rPr spc="-110" dirty="0"/>
              <a:t>s</a:t>
            </a:r>
            <a:r>
              <a:rPr spc="80" dirty="0"/>
              <a:t>y</a:t>
            </a:r>
            <a:r>
              <a:rPr spc="-160" dirty="0"/>
              <a:t>n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dirty="0"/>
              <a:t>e</a:t>
            </a:r>
            <a:r>
              <a:rPr spc="-110" dirty="0"/>
              <a:t>s</a:t>
            </a:r>
            <a:r>
              <a:rPr spc="-25" dirty="0"/>
              <a:t>i</a:t>
            </a:r>
            <a:r>
              <a:rPr spc="10" dirty="0"/>
              <a:t>s</a:t>
            </a:r>
            <a:r>
              <a:rPr spc="-5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spc="-35" dirty="0"/>
              <a:t>r</a:t>
            </a:r>
            <a:r>
              <a:rPr dirty="0"/>
              <a:t>e</a:t>
            </a:r>
            <a:r>
              <a:rPr spc="45" dirty="0"/>
              <a:t>f</a:t>
            </a:r>
            <a:r>
              <a:rPr spc="-20" dirty="0"/>
              <a:t>l</a:t>
            </a:r>
            <a:r>
              <a:rPr dirty="0"/>
              <a:t>e</a:t>
            </a:r>
            <a:r>
              <a:rPr spc="-70" dirty="0"/>
              <a:t>c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75" dirty="0"/>
              <a:t> </a:t>
            </a:r>
            <a:r>
              <a:rPr spc="45" dirty="0"/>
              <a:t>p</a:t>
            </a:r>
            <a:r>
              <a:rPr spc="-70" dirty="0"/>
              <a:t>r</a:t>
            </a:r>
            <a:r>
              <a:rPr spc="-55" dirty="0"/>
              <a:t>o</a:t>
            </a:r>
            <a:r>
              <a:rPr spc="-30" dirty="0"/>
              <a:t>v</a:t>
            </a:r>
            <a:r>
              <a:rPr spc="-20" dirty="0"/>
              <a:t>i</a:t>
            </a:r>
            <a:r>
              <a:rPr spc="45" dirty="0"/>
              <a:t>d</a:t>
            </a:r>
            <a:r>
              <a:rPr spc="35" dirty="0"/>
              <a:t>e</a:t>
            </a:r>
            <a:r>
              <a:rPr spc="40" dirty="0"/>
              <a:t> </a:t>
            </a:r>
            <a:r>
              <a:rPr spc="-70" dirty="0"/>
              <a:t>c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-70" dirty="0"/>
              <a:t>c</a:t>
            </a:r>
            <a:r>
              <a:rPr spc="-20" dirty="0"/>
              <a:t>l</a:t>
            </a:r>
            <a:r>
              <a:rPr spc="-155" dirty="0"/>
              <a:t>u</a:t>
            </a:r>
            <a:r>
              <a:rPr spc="-110" dirty="0"/>
              <a:t>s</a:t>
            </a:r>
            <a:r>
              <a:rPr spc="-25" dirty="0"/>
              <a:t>i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130" dirty="0"/>
              <a:t>a</a:t>
            </a:r>
            <a:r>
              <a:rPr spc="-175" dirty="0"/>
              <a:t>t</a:t>
            </a:r>
            <a:r>
              <a:rPr spc="120" dirty="0"/>
              <a:t> </a:t>
            </a:r>
            <a:r>
              <a:rPr spc="-110" dirty="0"/>
              <a:t>s</a:t>
            </a:r>
            <a:r>
              <a:rPr dirty="0"/>
              <a:t>e</a:t>
            </a:r>
            <a:r>
              <a:rPr spc="30" dirty="0"/>
              <a:t>r</a:t>
            </a:r>
            <a:r>
              <a:rPr spc="-65" dirty="0"/>
              <a:t>v</a:t>
            </a:r>
            <a:r>
              <a:rPr spc="35" dirty="0"/>
              <a:t>e</a:t>
            </a:r>
            <a:r>
              <a:rPr spc="60" dirty="0"/>
              <a:t> </a:t>
            </a:r>
            <a:r>
              <a:rPr spc="-120" dirty="0"/>
              <a:t>t</a:t>
            </a:r>
            <a:r>
              <a:rPr spc="60" dirty="0"/>
              <a:t>o</a:t>
            </a:r>
            <a:r>
              <a:rPr spc="-25" dirty="0"/>
              <a:t> </a:t>
            </a:r>
            <a:r>
              <a:rPr spc="45" dirty="0"/>
              <a:t>b</a:t>
            </a:r>
            <a:r>
              <a:rPr spc="-155" dirty="0"/>
              <a:t>u</a:t>
            </a:r>
            <a:r>
              <a:rPr spc="-25" dirty="0"/>
              <a:t>i</a:t>
            </a:r>
            <a:r>
              <a:rPr spc="-20" dirty="0"/>
              <a:t>l</a:t>
            </a:r>
            <a:r>
              <a:rPr spc="90" dirty="0"/>
              <a:t>d</a:t>
            </a:r>
            <a:r>
              <a:rPr spc="45" dirty="0"/>
              <a:t> </a:t>
            </a:r>
            <a:r>
              <a:rPr spc="175" dirty="0"/>
              <a:t>a</a:t>
            </a:r>
            <a:r>
              <a:rPr spc="80" dirty="0"/>
              <a:t> </a:t>
            </a:r>
            <a:r>
              <a:rPr spc="-110" dirty="0"/>
              <a:t>s</a:t>
            </a:r>
            <a:r>
              <a:rPr spc="-120" dirty="0"/>
              <a:t>t</a:t>
            </a:r>
            <a:r>
              <a:rPr spc="-45" dirty="0"/>
              <a:t>r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dirty="0"/>
              <a:t>e</a:t>
            </a:r>
            <a:r>
              <a:rPr spc="140" dirty="0"/>
              <a:t>g</a:t>
            </a:r>
            <a:r>
              <a:rPr spc="-25" dirty="0"/>
              <a:t>i</a:t>
            </a:r>
            <a:r>
              <a:rPr spc="95" dirty="0"/>
              <a:t>c</a:t>
            </a:r>
            <a:r>
              <a:rPr spc="-100" dirty="0"/>
              <a:t> </a:t>
            </a:r>
            <a:r>
              <a:rPr spc="45" dirty="0"/>
              <a:t>p</a:t>
            </a:r>
            <a:r>
              <a:rPr spc="-20" dirty="0"/>
              <a:t>l</a:t>
            </a:r>
            <a:r>
              <a:rPr spc="135" dirty="0"/>
              <a:t>a</a:t>
            </a:r>
            <a:r>
              <a:rPr spc="-150" dirty="0"/>
              <a:t>n</a:t>
            </a:r>
            <a:r>
              <a:rPr spc="100" dirty="0"/>
              <a:t>.</a:t>
            </a:r>
          </a:p>
          <a:p>
            <a:pPr marL="519430" marR="5080">
              <a:lnSpc>
                <a:spcPct val="100000"/>
              </a:lnSpc>
              <a:spcBef>
                <a:spcPts val="695"/>
              </a:spcBef>
            </a:pPr>
            <a:r>
              <a:rPr spc="-95" dirty="0"/>
              <a:t>E</a:t>
            </a:r>
            <a:r>
              <a:rPr spc="114" dirty="0"/>
              <a:t>x</a:t>
            </a:r>
            <a:r>
              <a:rPr spc="-120" dirty="0"/>
              <a:t>t</a:t>
            </a:r>
            <a:r>
              <a:rPr dirty="0"/>
              <a:t>e</a:t>
            </a:r>
            <a:r>
              <a:rPr spc="5" dirty="0"/>
              <a:t>r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5" dirty="0"/>
              <a:t>l</a:t>
            </a:r>
            <a:r>
              <a:rPr spc="60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05" dirty="0"/>
              <a:t>s</a:t>
            </a:r>
            <a:r>
              <a:rPr spc="-20" dirty="0"/>
              <a:t>i</a:t>
            </a:r>
            <a:r>
              <a:rPr spc="15" dirty="0"/>
              <a:t>s</a:t>
            </a:r>
            <a:r>
              <a:rPr spc="-35" dirty="0"/>
              <a:t> </a:t>
            </a:r>
            <a:r>
              <a:rPr spc="-20" dirty="0"/>
              <a:t>i</a:t>
            </a:r>
            <a:r>
              <a:rPr spc="15" dirty="0"/>
              <a:t>s</a:t>
            </a:r>
            <a:r>
              <a:rPr spc="-25" dirty="0"/>
              <a:t> </a:t>
            </a:r>
            <a:r>
              <a:rPr spc="130" dirty="0"/>
              <a:t>a</a:t>
            </a:r>
            <a:r>
              <a:rPr spc="5" dirty="0"/>
              <a:t>n</a:t>
            </a:r>
            <a:r>
              <a:rPr spc="-90" dirty="0"/>
              <a:t> </a:t>
            </a:r>
            <a:r>
              <a:rPr spc="-55" dirty="0"/>
              <a:t>o</a:t>
            </a:r>
            <a:r>
              <a:rPr spc="-160" dirty="0"/>
              <a:t>n</a:t>
            </a:r>
            <a:r>
              <a:rPr spc="140" dirty="0"/>
              <a:t>g</a:t>
            </a:r>
            <a:r>
              <a:rPr spc="-55" dirty="0"/>
              <a:t>o</a:t>
            </a:r>
            <a:r>
              <a:rPr spc="-20" dirty="0"/>
              <a:t>i</a:t>
            </a:r>
            <a:r>
              <a:rPr spc="-160" dirty="0"/>
              <a:t>n</a:t>
            </a:r>
            <a:r>
              <a:rPr spc="195" dirty="0"/>
              <a:t>g</a:t>
            </a:r>
            <a:r>
              <a:rPr spc="25" dirty="0"/>
              <a:t> </a:t>
            </a:r>
            <a:r>
              <a:rPr spc="50" dirty="0"/>
              <a:t>p</a:t>
            </a:r>
            <a:r>
              <a:rPr spc="-65" dirty="0"/>
              <a:t>r</a:t>
            </a:r>
            <a:r>
              <a:rPr spc="-55" dirty="0"/>
              <a:t>o</a:t>
            </a:r>
            <a:r>
              <a:rPr spc="-70" dirty="0"/>
              <a:t>c</a:t>
            </a:r>
            <a:r>
              <a:rPr dirty="0"/>
              <a:t>e</a:t>
            </a:r>
            <a:r>
              <a:rPr spc="-105" dirty="0"/>
              <a:t>s</a:t>
            </a:r>
            <a:r>
              <a:rPr spc="15" dirty="0"/>
              <a:t>s</a:t>
            </a:r>
            <a:r>
              <a:rPr spc="-50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95" dirty="0"/>
              <a:t>d</a:t>
            </a:r>
            <a:r>
              <a:rPr spc="30" dirty="0"/>
              <a:t> </a:t>
            </a:r>
            <a:r>
              <a:rPr spc="-30" dirty="0"/>
              <a:t>r</a:t>
            </a:r>
            <a:r>
              <a:rPr dirty="0"/>
              <a:t>e</a:t>
            </a:r>
            <a:r>
              <a:rPr spc="50" dirty="0"/>
              <a:t>q</a:t>
            </a:r>
            <a:r>
              <a:rPr spc="-160" dirty="0"/>
              <a:t>u</a:t>
            </a:r>
            <a:r>
              <a:rPr spc="-20" dirty="0"/>
              <a:t>i</a:t>
            </a:r>
            <a:r>
              <a:rPr spc="-30" dirty="0"/>
              <a:t>r</a:t>
            </a:r>
            <a:r>
              <a:rPr dirty="0"/>
              <a:t>e</a:t>
            </a:r>
            <a:r>
              <a:rPr spc="15" dirty="0"/>
              <a:t>s</a:t>
            </a:r>
            <a:r>
              <a:rPr spc="-30" dirty="0"/>
              <a:t> </a:t>
            </a:r>
            <a:r>
              <a:rPr spc="-55" dirty="0"/>
              <a:t>o</a:t>
            </a:r>
            <a:r>
              <a:rPr spc="-30" dirty="0"/>
              <a:t>r</a:t>
            </a:r>
            <a:r>
              <a:rPr spc="100" dirty="0"/>
              <a:t>g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-20" dirty="0"/>
              <a:t>i</a:t>
            </a:r>
            <a:r>
              <a:rPr spc="75" dirty="0"/>
              <a:t>z</a:t>
            </a:r>
            <a:r>
              <a:rPr spc="130" dirty="0"/>
              <a:t>a</a:t>
            </a:r>
            <a:r>
              <a:rPr spc="-120" dirty="0"/>
              <a:t>t</a:t>
            </a:r>
            <a:r>
              <a:rPr spc="-15" dirty="0"/>
              <a:t>i</a:t>
            </a:r>
            <a:r>
              <a:rPr spc="-55" dirty="0"/>
              <a:t>o</a:t>
            </a:r>
            <a:r>
              <a:rPr spc="-160" dirty="0"/>
              <a:t>n</a:t>
            </a:r>
            <a:r>
              <a:rPr spc="100" dirty="0"/>
              <a:t>.</a:t>
            </a:r>
            <a:r>
              <a:rPr spc="-100" dirty="0"/>
              <a:t> </a:t>
            </a:r>
            <a:r>
              <a:rPr spc="-75" dirty="0"/>
              <a:t>U</a:t>
            </a:r>
            <a:r>
              <a:rPr spc="-105" dirty="0"/>
              <a:t>s</a:t>
            </a:r>
            <a:r>
              <a:rPr spc="-20" dirty="0"/>
              <a:t>i</a:t>
            </a:r>
            <a:r>
              <a:rPr spc="-155" dirty="0"/>
              <a:t>n</a:t>
            </a:r>
            <a:r>
              <a:rPr spc="195" dirty="0"/>
              <a:t>g</a:t>
            </a:r>
            <a:r>
              <a:rPr spc="40" dirty="0"/>
              <a:t> </a:t>
            </a:r>
            <a:r>
              <a:rPr spc="175" dirty="0"/>
              <a:t>a</a:t>
            </a:r>
            <a:r>
              <a:rPr spc="35" dirty="0"/>
              <a:t> </a:t>
            </a:r>
            <a:r>
              <a:rPr spc="-105" dirty="0"/>
              <a:t>s</a:t>
            </a:r>
            <a:r>
              <a:rPr spc="80" dirty="0"/>
              <a:t>y</a:t>
            </a:r>
            <a:r>
              <a:rPr spc="-105" dirty="0"/>
              <a:t>s</a:t>
            </a:r>
            <a:r>
              <a:rPr spc="-120" dirty="0"/>
              <a:t>t</a:t>
            </a:r>
            <a:r>
              <a:rPr dirty="0"/>
              <a:t>e</a:t>
            </a:r>
            <a:r>
              <a:rPr spc="-240" dirty="0"/>
              <a:t>m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45" dirty="0"/>
              <a:t>p</a:t>
            </a:r>
            <a:r>
              <a:rPr dirty="0"/>
              <a:t>e</a:t>
            </a:r>
            <a:r>
              <a:rPr spc="-35" dirty="0"/>
              <a:t>r</a:t>
            </a:r>
            <a:r>
              <a:rPr spc="-110" dirty="0"/>
              <a:t>s</a:t>
            </a:r>
            <a:r>
              <a:rPr spc="45" dirty="0"/>
              <a:t>p</a:t>
            </a:r>
            <a:r>
              <a:rPr dirty="0"/>
              <a:t>e</a:t>
            </a:r>
            <a:r>
              <a:rPr spc="-70" dirty="0"/>
              <a:t>c</a:t>
            </a:r>
            <a:r>
              <a:rPr spc="-114" dirty="0"/>
              <a:t>t</a:t>
            </a:r>
            <a:r>
              <a:rPr spc="-25" dirty="0"/>
              <a:t>i</a:t>
            </a:r>
            <a:r>
              <a:rPr spc="-65" dirty="0"/>
              <a:t>v</a:t>
            </a:r>
            <a:r>
              <a:rPr spc="35" dirty="0"/>
              <a:t>e</a:t>
            </a:r>
            <a:r>
              <a:rPr spc="25" dirty="0"/>
              <a:t> </a:t>
            </a:r>
            <a:r>
              <a:rPr spc="-120" dirty="0"/>
              <a:t>t</a:t>
            </a:r>
            <a:r>
              <a:rPr spc="60" dirty="0"/>
              <a:t>o</a:t>
            </a:r>
            <a:r>
              <a:rPr spc="-25" dirty="0"/>
              <a:t> </a:t>
            </a:r>
            <a:r>
              <a:rPr spc="5" dirty="0"/>
              <a:t>f</a:t>
            </a:r>
            <a:r>
              <a:rPr spc="-55" dirty="0"/>
              <a:t>o</a:t>
            </a:r>
            <a:r>
              <a:rPr spc="-70" dirty="0"/>
              <a:t>c</a:t>
            </a:r>
            <a:r>
              <a:rPr spc="-155" dirty="0"/>
              <a:t>u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-110" dirty="0"/>
              <a:t>s</a:t>
            </a:r>
            <a:r>
              <a:rPr spc="-120" dirty="0"/>
              <a:t>t</a:t>
            </a:r>
            <a:r>
              <a:rPr spc="-45" dirty="0"/>
              <a:t>r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dirty="0"/>
              <a:t>e</a:t>
            </a:r>
            <a:r>
              <a:rPr spc="140" dirty="0"/>
              <a:t>g</a:t>
            </a:r>
            <a:r>
              <a:rPr spc="-25" dirty="0"/>
              <a:t>i</a:t>
            </a:r>
            <a:r>
              <a:rPr spc="95" dirty="0"/>
              <a:t>c</a:t>
            </a:r>
            <a:r>
              <a:rPr spc="-10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-30" dirty="0"/>
              <a:t>k</a:t>
            </a:r>
            <a:r>
              <a:rPr spc="-25" dirty="0"/>
              <a:t>i</a:t>
            </a:r>
            <a:r>
              <a:rPr spc="-160" dirty="0"/>
              <a:t>n</a:t>
            </a:r>
            <a:r>
              <a:rPr spc="195" dirty="0"/>
              <a:t>g</a:t>
            </a:r>
            <a:r>
              <a:rPr spc="15" dirty="0"/>
              <a:t> </a:t>
            </a:r>
            <a:r>
              <a:rPr spc="-70" dirty="0"/>
              <a:t>c</a:t>
            </a:r>
            <a:r>
              <a:rPr spc="130" dirty="0"/>
              <a:t>a</a:t>
            </a:r>
            <a:r>
              <a:rPr spc="5" dirty="0"/>
              <a:t>n</a:t>
            </a:r>
            <a:r>
              <a:rPr spc="-85" dirty="0"/>
              <a:t> </a:t>
            </a:r>
            <a:r>
              <a:rPr spc="-160" dirty="0"/>
              <a:t>h</a:t>
            </a:r>
            <a:r>
              <a:rPr dirty="0"/>
              <a:t>e</a:t>
            </a:r>
            <a:r>
              <a:rPr spc="-20" dirty="0"/>
              <a:t>l</a:t>
            </a:r>
            <a:r>
              <a:rPr spc="90" dirty="0"/>
              <a:t>p</a:t>
            </a:r>
            <a:r>
              <a:rPr spc="45" dirty="0"/>
              <a:t> </a:t>
            </a:r>
            <a:r>
              <a:rPr spc="-25" dirty="0"/>
              <a:t>i</a:t>
            </a:r>
            <a:r>
              <a:rPr spc="5" dirty="0"/>
              <a:t>n</a:t>
            </a:r>
            <a:r>
              <a:rPr spc="-65" dirty="0"/>
              <a:t> </a:t>
            </a:r>
            <a:r>
              <a:rPr spc="-25" dirty="0"/>
              <a:t>i</a:t>
            </a:r>
            <a:r>
              <a:rPr spc="45" dirty="0"/>
              <a:t>d</a:t>
            </a:r>
            <a:r>
              <a:rPr dirty="0"/>
              <a:t>e</a:t>
            </a:r>
            <a:r>
              <a:rPr spc="-155" dirty="0"/>
              <a:t>n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45" dirty="0"/>
              <a:t>f</a:t>
            </a:r>
            <a:r>
              <a:rPr spc="80" dirty="0"/>
              <a:t>y</a:t>
            </a:r>
            <a:r>
              <a:rPr spc="-25" dirty="0"/>
              <a:t>i</a:t>
            </a:r>
            <a:r>
              <a:rPr spc="-155" dirty="0"/>
              <a:t>n</a:t>
            </a:r>
            <a:r>
              <a:rPr spc="195" dirty="0"/>
              <a:t>g</a:t>
            </a:r>
            <a:r>
              <a:rPr spc="2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spc="-120" dirty="0"/>
              <a:t>t</a:t>
            </a:r>
            <a:r>
              <a:rPr spc="-45" dirty="0"/>
              <a:t>r</a:t>
            </a:r>
            <a:r>
              <a:rPr spc="130" dirty="0"/>
              <a:t>a</a:t>
            </a:r>
            <a:r>
              <a:rPr spc="-30" dirty="0"/>
              <a:t>c</a:t>
            </a:r>
            <a:r>
              <a:rPr spc="-35" dirty="0"/>
              <a:t>k</a:t>
            </a:r>
            <a:r>
              <a:rPr spc="-25" dirty="0"/>
              <a:t>i</a:t>
            </a:r>
            <a:r>
              <a:rPr spc="-150" dirty="0"/>
              <a:t>n</a:t>
            </a:r>
            <a:r>
              <a:rPr spc="195" dirty="0"/>
              <a:t>g</a:t>
            </a:r>
            <a:r>
              <a:rPr spc="30" dirty="0"/>
              <a:t> </a:t>
            </a:r>
            <a:r>
              <a:rPr spc="-25" dirty="0"/>
              <a:t>i</a:t>
            </a:r>
            <a:r>
              <a:rPr spc="-245" dirty="0"/>
              <a:t>m</a:t>
            </a:r>
            <a:r>
              <a:rPr spc="45" dirty="0"/>
              <a:t>p</a:t>
            </a:r>
            <a:r>
              <a:rPr spc="-55" dirty="0"/>
              <a:t>o</a:t>
            </a:r>
            <a:r>
              <a:rPr dirty="0"/>
              <a:t>r</a:t>
            </a:r>
            <a:r>
              <a:rPr spc="-120" dirty="0"/>
              <a:t>t</a:t>
            </a:r>
            <a:r>
              <a:rPr spc="135" dirty="0"/>
              <a:t>a</a:t>
            </a:r>
            <a:r>
              <a:rPr spc="-170" dirty="0"/>
              <a:t>n</a:t>
            </a:r>
            <a:r>
              <a:rPr spc="-175" dirty="0"/>
              <a:t>t</a:t>
            </a:r>
            <a:r>
              <a:rPr spc="-120" dirty="0"/>
              <a:t> </a:t>
            </a:r>
            <a:r>
              <a:rPr spc="-50" dirty="0"/>
              <a:t>e</a:t>
            </a:r>
            <a:r>
              <a:rPr spc="114" dirty="0"/>
              <a:t>x</a:t>
            </a:r>
            <a:r>
              <a:rPr spc="-120" dirty="0"/>
              <a:t>t</a:t>
            </a:r>
            <a:r>
              <a:rPr dirty="0"/>
              <a:t>e</a:t>
            </a:r>
            <a:r>
              <a:rPr spc="0" dirty="0"/>
              <a:t>r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5" dirty="0"/>
              <a:t>l</a:t>
            </a:r>
            <a:r>
              <a:rPr spc="60" dirty="0"/>
              <a:t> </a:t>
            </a:r>
            <a:r>
              <a:rPr spc="-120" dirty="0"/>
              <a:t>t</a:t>
            </a:r>
            <a:r>
              <a:rPr spc="-35" dirty="0"/>
              <a:t>r</a:t>
            </a:r>
            <a:r>
              <a:rPr dirty="0"/>
              <a:t>e</a:t>
            </a:r>
            <a:r>
              <a:rPr spc="-150" dirty="0"/>
              <a:t>n</a:t>
            </a:r>
            <a:r>
              <a:rPr spc="45" dirty="0"/>
              <a:t>d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75" dirty="0"/>
              <a:t> </a:t>
            </a:r>
            <a:r>
              <a:rPr spc="-25" dirty="0"/>
              <a:t>i</a:t>
            </a:r>
            <a:r>
              <a:rPr spc="-110" dirty="0"/>
              <a:t>ss</a:t>
            </a:r>
            <a:r>
              <a:rPr spc="-160" dirty="0"/>
              <a:t>u</a:t>
            </a:r>
            <a:r>
              <a:rPr dirty="0"/>
              <a:t>e</a:t>
            </a:r>
            <a:r>
              <a:rPr spc="-145" dirty="0"/>
              <a:t>s</a:t>
            </a:r>
            <a:r>
              <a:rPr spc="100" dirty="0"/>
              <a:t>,</a:t>
            </a:r>
            <a:r>
              <a:rPr spc="-6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15" dirty="0"/>
              <a:t> </a:t>
            </a:r>
            <a:r>
              <a:rPr dirty="0"/>
              <a:t>e</a:t>
            </a:r>
            <a:r>
              <a:rPr spc="-65" dirty="0"/>
              <a:t>v</a:t>
            </a:r>
            <a:r>
              <a:rPr dirty="0"/>
              <a:t>e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-120" dirty="0"/>
              <a:t>t</a:t>
            </a:r>
            <a:r>
              <a:rPr spc="-160" dirty="0"/>
              <a:t>h</a:t>
            </a:r>
            <a:r>
              <a:rPr spc="130" dirty="0"/>
              <a:t>a</a:t>
            </a:r>
            <a:r>
              <a:rPr spc="-175" dirty="0"/>
              <a:t>t</a:t>
            </a:r>
            <a:r>
              <a:rPr spc="130" dirty="0"/>
              <a:t> </a:t>
            </a:r>
            <a:r>
              <a:rPr spc="-90" dirty="0"/>
              <a:t>w</a:t>
            </a:r>
            <a:r>
              <a:rPr spc="-25" dirty="0"/>
              <a:t>i</a:t>
            </a:r>
            <a:r>
              <a:rPr spc="-20" dirty="0"/>
              <a:t>l</a:t>
            </a:r>
            <a:r>
              <a:rPr spc="-5" dirty="0"/>
              <a:t>l</a:t>
            </a:r>
            <a:r>
              <a:rPr spc="95" dirty="0"/>
              <a:t> </a:t>
            </a:r>
            <a:r>
              <a:rPr spc="-25" dirty="0"/>
              <a:t>i</a:t>
            </a:r>
            <a:r>
              <a:rPr spc="-245" dirty="0"/>
              <a:t>m</a:t>
            </a:r>
            <a:r>
              <a:rPr spc="45" dirty="0"/>
              <a:t>p</a:t>
            </a:r>
            <a:r>
              <a:rPr spc="130" dirty="0"/>
              <a:t>a</a:t>
            </a:r>
            <a:r>
              <a:rPr spc="-70" dirty="0"/>
              <a:t>c</a:t>
            </a:r>
            <a:r>
              <a:rPr spc="-175" dirty="0"/>
              <a:t>t</a:t>
            </a:r>
            <a:r>
              <a:rPr spc="120" dirty="0"/>
              <a:t> 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7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55" dirty="0"/>
              <a:t>o</a:t>
            </a:r>
            <a:r>
              <a:rPr spc="-35" dirty="0"/>
              <a:t>r</a:t>
            </a:r>
            <a:r>
              <a:rPr spc="105" dirty="0"/>
              <a:t>g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-25" dirty="0"/>
              <a:t>i</a:t>
            </a:r>
            <a:r>
              <a:rPr spc="70" dirty="0"/>
              <a:t>z</a:t>
            </a:r>
            <a:r>
              <a:rPr spc="135" dirty="0"/>
              <a:t>a</a:t>
            </a:r>
            <a:r>
              <a:rPr spc="-120" dirty="0"/>
              <a:t>t</a:t>
            </a:r>
            <a:r>
              <a:rPr spc="-20" dirty="0"/>
              <a:t>i</a:t>
            </a:r>
            <a:r>
              <a:rPr spc="-55" dirty="0"/>
              <a:t>o</a:t>
            </a:r>
            <a:r>
              <a:rPr spc="-120" dirty="0"/>
              <a:t>n</a:t>
            </a:r>
            <a:r>
              <a:rPr spc="100" dirty="0"/>
              <a:t>.</a:t>
            </a:r>
          </a:p>
          <a:p>
            <a:pPr marL="519430" marR="97155">
              <a:lnSpc>
                <a:spcPct val="100000"/>
              </a:lnSpc>
              <a:spcBef>
                <a:spcPts val="705"/>
              </a:spcBef>
            </a:pPr>
            <a:r>
              <a:rPr spc="-95" dirty="0"/>
              <a:t>E</a:t>
            </a:r>
            <a:r>
              <a:rPr spc="114" dirty="0"/>
              <a:t>x</a:t>
            </a:r>
            <a:r>
              <a:rPr spc="-114" dirty="0"/>
              <a:t>t</a:t>
            </a:r>
            <a:r>
              <a:rPr dirty="0"/>
              <a:t>er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5" dirty="0"/>
              <a:t>l</a:t>
            </a:r>
            <a:r>
              <a:rPr spc="60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10" dirty="0"/>
              <a:t>s</a:t>
            </a:r>
            <a:r>
              <a:rPr spc="-20" dirty="0"/>
              <a:t>i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-120" dirty="0"/>
              <a:t>t</a:t>
            </a:r>
            <a:r>
              <a:rPr spc="-55" dirty="0"/>
              <a:t>oo</a:t>
            </a:r>
            <a:r>
              <a:rPr spc="-20" dirty="0"/>
              <a:t>l</a:t>
            </a:r>
            <a:r>
              <a:rPr spc="10" dirty="0"/>
              <a:t>s</a:t>
            </a:r>
            <a:r>
              <a:rPr spc="-30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spc="-120" dirty="0"/>
              <a:t>t</a:t>
            </a:r>
            <a:r>
              <a:rPr dirty="0"/>
              <a:t>e</a:t>
            </a:r>
            <a:r>
              <a:rPr spc="5" dirty="0"/>
              <a:t>c</a:t>
            </a:r>
            <a:r>
              <a:rPr spc="-160" dirty="0"/>
              <a:t>h</a:t>
            </a:r>
            <a:r>
              <a:rPr spc="-155" dirty="0"/>
              <a:t>n</a:t>
            </a:r>
            <a:r>
              <a:rPr spc="-25" dirty="0"/>
              <a:t>i</a:t>
            </a:r>
            <a:r>
              <a:rPr spc="45" dirty="0"/>
              <a:t>q</a:t>
            </a:r>
            <a:r>
              <a:rPr spc="-155" dirty="0"/>
              <a:t>u</a:t>
            </a:r>
            <a:r>
              <a:rPr dirty="0"/>
              <a:t>e</a:t>
            </a:r>
            <a:r>
              <a:rPr spc="10" dirty="0"/>
              <a:t>s</a:t>
            </a:r>
            <a:r>
              <a:rPr spc="-60" dirty="0"/>
              <a:t> </a:t>
            </a:r>
            <a:r>
              <a:rPr spc="45" dirty="0"/>
              <a:t>p</a:t>
            </a:r>
            <a:r>
              <a:rPr spc="-70" dirty="0"/>
              <a:t>r</a:t>
            </a:r>
            <a:r>
              <a:rPr spc="-55" dirty="0"/>
              <a:t>o</a:t>
            </a:r>
            <a:r>
              <a:rPr spc="-30" dirty="0"/>
              <a:t>v</a:t>
            </a:r>
            <a:r>
              <a:rPr spc="-20" dirty="0"/>
              <a:t>i</a:t>
            </a:r>
            <a:r>
              <a:rPr spc="45" dirty="0"/>
              <a:t>d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160" dirty="0"/>
              <a:t>n</a:t>
            </a:r>
            <a:r>
              <a:rPr spc="60" dirty="0"/>
              <a:t>o</a:t>
            </a:r>
            <a:r>
              <a:rPr spc="-2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-120" dirty="0"/>
              <a:t>s</a:t>
            </a:r>
            <a:r>
              <a:rPr spc="-125" dirty="0"/>
              <a:t>w</a:t>
            </a:r>
            <a:r>
              <a:rPr dirty="0"/>
              <a:t>e</a:t>
            </a:r>
            <a:r>
              <a:rPr spc="-35" dirty="0"/>
              <a:t>r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-25" dirty="0"/>
              <a:t>i</a:t>
            </a:r>
            <a:r>
              <a:rPr spc="5" dirty="0"/>
              <a:t>n</a:t>
            </a:r>
            <a:r>
              <a:rPr spc="-6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dirty="0"/>
              <a:t>e</a:t>
            </a:r>
            <a:r>
              <a:rPr spc="-245" dirty="0"/>
              <a:t>m</a:t>
            </a:r>
            <a:r>
              <a:rPr spc="-110" dirty="0"/>
              <a:t>s</a:t>
            </a:r>
            <a:r>
              <a:rPr dirty="0"/>
              <a:t>e</a:t>
            </a:r>
            <a:r>
              <a:rPr spc="-20" dirty="0"/>
              <a:t>l</a:t>
            </a:r>
            <a:r>
              <a:rPr spc="-65" dirty="0"/>
              <a:t>v</a:t>
            </a:r>
            <a:r>
              <a:rPr dirty="0"/>
              <a:t>e</a:t>
            </a:r>
            <a:r>
              <a:rPr spc="-110" dirty="0"/>
              <a:t>s</a:t>
            </a:r>
            <a:r>
              <a:rPr spc="70" dirty="0"/>
              <a:t>;</a:t>
            </a:r>
            <a:r>
              <a:rPr spc="10" dirty="0"/>
              <a:t> </a:t>
            </a:r>
            <a:r>
              <a:rPr spc="45" dirty="0"/>
              <a:t>b</a:t>
            </a:r>
            <a:r>
              <a:rPr spc="-155" dirty="0"/>
              <a:t>u</a:t>
            </a:r>
            <a:r>
              <a:rPr spc="-175" dirty="0"/>
              <a:t>t</a:t>
            </a:r>
            <a:r>
              <a:rPr spc="130" dirty="0"/>
              <a:t> </a:t>
            </a:r>
            <a:r>
              <a:rPr spc="-45" dirty="0"/>
              <a:t>r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spc="-160" dirty="0"/>
              <a:t>h</a:t>
            </a:r>
            <a:r>
              <a:rPr dirty="0"/>
              <a:t>e</a:t>
            </a:r>
            <a:r>
              <a:rPr spc="-30" dirty="0"/>
              <a:t>r</a:t>
            </a:r>
            <a:r>
              <a:rPr spc="-2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75" dirty="0"/>
              <a:t>e</a:t>
            </a:r>
            <a:r>
              <a:rPr spc="80" dirty="0"/>
              <a:t>y</a:t>
            </a:r>
            <a:r>
              <a:rPr spc="85" dirty="0"/>
              <a:t> </a:t>
            </a:r>
            <a:r>
              <a:rPr spc="130" dirty="0"/>
              <a:t>a</a:t>
            </a:r>
            <a:r>
              <a:rPr spc="-30" dirty="0"/>
              <a:t>r</a:t>
            </a:r>
            <a:r>
              <a:rPr spc="35" dirty="0"/>
              <a:t>e</a:t>
            </a:r>
            <a:r>
              <a:rPr spc="50" dirty="0"/>
              <a:t> p</a:t>
            </a:r>
            <a:r>
              <a:rPr spc="-65" dirty="0"/>
              <a:t>r</a:t>
            </a:r>
            <a:r>
              <a:rPr spc="-55" dirty="0"/>
              <a:t>o</a:t>
            </a:r>
            <a:r>
              <a:rPr spc="-70" dirty="0"/>
              <a:t>c</a:t>
            </a:r>
            <a:r>
              <a:rPr dirty="0"/>
              <a:t>e</a:t>
            </a:r>
            <a:r>
              <a:rPr spc="-105" dirty="0"/>
              <a:t>ss</a:t>
            </a:r>
            <a:r>
              <a:rPr dirty="0"/>
              <a:t>e</a:t>
            </a:r>
            <a:r>
              <a:rPr spc="15" dirty="0"/>
              <a:t>s</a:t>
            </a:r>
            <a:r>
              <a:rPr spc="-5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130" dirty="0"/>
              <a:t>a</a:t>
            </a:r>
            <a:r>
              <a:rPr spc="-175" dirty="0"/>
              <a:t>t</a:t>
            </a:r>
            <a:r>
              <a:rPr spc="130" dirty="0"/>
              <a:t> </a:t>
            </a:r>
            <a:r>
              <a:rPr spc="-160" dirty="0"/>
              <a:t>h</a:t>
            </a:r>
            <a:r>
              <a:rPr dirty="0"/>
              <a:t>e</a:t>
            </a:r>
            <a:r>
              <a:rPr spc="-20" dirty="0"/>
              <a:t>l</a:t>
            </a:r>
            <a:r>
              <a:rPr spc="95" dirty="0"/>
              <a:t>p</a:t>
            </a:r>
            <a:r>
              <a:rPr spc="45" dirty="0"/>
              <a:t> </a:t>
            </a:r>
            <a:r>
              <a:rPr spc="-105" dirty="0"/>
              <a:t>s</a:t>
            </a:r>
            <a:r>
              <a:rPr spc="-120" dirty="0"/>
              <a:t>t</a:t>
            </a:r>
            <a:r>
              <a:rPr spc="-40" dirty="0"/>
              <a:t>r</a:t>
            </a:r>
            <a:r>
              <a:rPr spc="130" dirty="0"/>
              <a:t>a</a:t>
            </a:r>
            <a:r>
              <a:rPr spc="-120" dirty="0"/>
              <a:t>t</a:t>
            </a:r>
            <a:r>
              <a:rPr dirty="0"/>
              <a:t>e</a:t>
            </a:r>
            <a:r>
              <a:rPr spc="140" dirty="0"/>
              <a:t>g</a:t>
            </a:r>
            <a:r>
              <a:rPr spc="-15" dirty="0"/>
              <a:t>i</a:t>
            </a:r>
            <a:r>
              <a:rPr spc="95" dirty="0"/>
              <a:t>c</a:t>
            </a:r>
            <a:r>
              <a:rPr spc="-105" dirty="0"/>
              <a:t> </a:t>
            </a:r>
            <a:r>
              <a:rPr spc="-240" dirty="0"/>
              <a:t>m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110" dirty="0"/>
              <a:t>g</a:t>
            </a:r>
            <a:r>
              <a:rPr dirty="0"/>
              <a:t>e</a:t>
            </a:r>
            <a:r>
              <a:rPr spc="-30" dirty="0"/>
              <a:t>r</a:t>
            </a:r>
            <a:r>
              <a:rPr spc="15" dirty="0"/>
              <a:t>s</a:t>
            </a:r>
            <a:r>
              <a:rPr spc="-60" dirty="0"/>
              <a:t> </a:t>
            </a:r>
            <a:r>
              <a:rPr spc="-20" dirty="0"/>
              <a:t>i</a:t>
            </a:r>
            <a:r>
              <a:rPr spc="50" dirty="0"/>
              <a:t>d</a:t>
            </a:r>
            <a:r>
              <a:rPr dirty="0"/>
              <a:t>e</a:t>
            </a:r>
            <a:r>
              <a:rPr spc="-160" dirty="0"/>
              <a:t>n</a:t>
            </a:r>
            <a:r>
              <a:rPr spc="-114" dirty="0"/>
              <a:t>t</a:t>
            </a:r>
            <a:r>
              <a:rPr spc="-20" dirty="0"/>
              <a:t>i</a:t>
            </a:r>
            <a:r>
              <a:rPr spc="45" dirty="0"/>
              <a:t>f</a:t>
            </a:r>
            <a:r>
              <a:rPr spc="80" dirty="0"/>
              <a:t>y</a:t>
            </a:r>
            <a:r>
              <a:rPr spc="8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95" dirty="0"/>
              <a:t>d</a:t>
            </a:r>
            <a:r>
              <a:rPr spc="2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20" dirty="0"/>
              <a:t>i</a:t>
            </a:r>
            <a:r>
              <a:rPr spc="-160" dirty="0"/>
              <a:t>n</a:t>
            </a:r>
            <a:r>
              <a:rPr spc="25" dirty="0"/>
              <a:t>k</a:t>
            </a:r>
            <a:r>
              <a:rPr spc="3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-65" dirty="0"/>
              <a:t>r</a:t>
            </a:r>
            <a:r>
              <a:rPr spc="-55" dirty="0"/>
              <a:t>o</a:t>
            </a:r>
            <a:r>
              <a:rPr spc="-160" dirty="0"/>
              <a:t>u</a:t>
            </a:r>
            <a:r>
              <a:rPr spc="140" dirty="0"/>
              <a:t>g</a:t>
            </a:r>
            <a:r>
              <a:rPr spc="5" dirty="0"/>
              <a:t>h</a:t>
            </a:r>
            <a:r>
              <a:rPr spc="-100" dirty="0"/>
              <a:t> </a:t>
            </a:r>
            <a:r>
              <a:rPr spc="-20" dirty="0"/>
              <a:t>i</a:t>
            </a:r>
            <a:r>
              <a:rPr spc="-105" dirty="0"/>
              <a:t>ss</a:t>
            </a:r>
            <a:r>
              <a:rPr spc="-160" dirty="0"/>
              <a:t>u</a:t>
            </a:r>
            <a:r>
              <a:rPr dirty="0"/>
              <a:t>e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130" dirty="0"/>
              <a:t>a</a:t>
            </a:r>
            <a:r>
              <a:rPr spc="-155" dirty="0"/>
              <a:t>n</a:t>
            </a:r>
            <a:r>
              <a:rPr spc="90" dirty="0"/>
              <a:t>d</a:t>
            </a:r>
            <a:r>
              <a:rPr spc="30" dirty="0"/>
              <a:t> </a:t>
            </a:r>
            <a:r>
              <a:rPr spc="-35" dirty="0"/>
              <a:t>r</a:t>
            </a:r>
            <a:r>
              <a:rPr dirty="0"/>
              <a:t>e</a:t>
            </a:r>
            <a:r>
              <a:rPr spc="130" dirty="0"/>
              <a:t>a</a:t>
            </a:r>
            <a:r>
              <a:rPr spc="5" dirty="0"/>
              <a:t>ch</a:t>
            </a:r>
            <a:r>
              <a:rPr spc="-85" dirty="0"/>
              <a:t> </a:t>
            </a:r>
            <a:r>
              <a:rPr spc="-70" dirty="0"/>
              <a:t>c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-70" dirty="0"/>
              <a:t>c</a:t>
            </a:r>
            <a:r>
              <a:rPr spc="-20" dirty="0"/>
              <a:t>l</a:t>
            </a:r>
            <a:r>
              <a:rPr spc="-155" dirty="0"/>
              <a:t>u</a:t>
            </a:r>
            <a:r>
              <a:rPr spc="-110" dirty="0"/>
              <a:t>s</a:t>
            </a:r>
            <a:r>
              <a:rPr spc="-25" dirty="0"/>
              <a:t>i</a:t>
            </a:r>
            <a:r>
              <a:rPr spc="-55" dirty="0"/>
              <a:t>o</a:t>
            </a:r>
            <a:r>
              <a:rPr spc="-155" dirty="0"/>
              <a:t>n</a:t>
            </a:r>
            <a:r>
              <a:rPr spc="-110" dirty="0"/>
              <a:t>s</a:t>
            </a:r>
            <a:r>
              <a:rPr spc="100" dirty="0"/>
              <a:t>.</a:t>
            </a:r>
          </a:p>
          <a:p>
            <a:pPr marL="519430" marR="231775">
              <a:lnSpc>
                <a:spcPct val="100000"/>
              </a:lnSpc>
              <a:spcBef>
                <a:spcPts val="695"/>
              </a:spcBef>
            </a:pPr>
            <a:r>
              <a:rPr spc="-95" dirty="0"/>
              <a:t>T</a:t>
            </a:r>
            <a:r>
              <a:rPr spc="-155" dirty="0"/>
              <a:t>h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25" dirty="0"/>
              <a:t>i</a:t>
            </a:r>
            <a:r>
              <a:rPr spc="-110" dirty="0"/>
              <a:t>ss</a:t>
            </a:r>
            <a:r>
              <a:rPr spc="-160" dirty="0"/>
              <a:t>u</a:t>
            </a:r>
            <a:r>
              <a:rPr spc="35" dirty="0"/>
              <a:t>e</a:t>
            </a:r>
            <a:r>
              <a:rPr spc="60" dirty="0"/>
              <a:t> </a:t>
            </a:r>
            <a:r>
              <a:rPr spc="-245" dirty="0"/>
              <a:t>m</a:t>
            </a:r>
            <a:r>
              <a:rPr spc="130" dirty="0"/>
              <a:t>a</a:t>
            </a:r>
            <a:r>
              <a:rPr spc="90" dirty="0"/>
              <a:t>p</a:t>
            </a:r>
            <a:r>
              <a:rPr spc="30" dirty="0"/>
              <a:t> </a:t>
            </a:r>
            <a:r>
              <a:rPr spc="45" dirty="0"/>
              <a:t>p</a:t>
            </a:r>
            <a:r>
              <a:rPr spc="-70" dirty="0"/>
              <a:t>r</a:t>
            </a:r>
            <a:r>
              <a:rPr spc="-55" dirty="0"/>
              <a:t>o</a:t>
            </a:r>
            <a:r>
              <a:rPr spc="-30" dirty="0"/>
              <a:t>v</a:t>
            </a:r>
            <a:r>
              <a:rPr spc="-20" dirty="0"/>
              <a:t>i</a:t>
            </a:r>
            <a:r>
              <a:rPr spc="45" dirty="0"/>
              <a:t>d</a:t>
            </a:r>
            <a:r>
              <a:rPr dirty="0"/>
              <a:t>e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175" dirty="0"/>
              <a:t>a</a:t>
            </a:r>
            <a:r>
              <a:rPr spc="45" dirty="0"/>
              <a:t> </a:t>
            </a:r>
            <a:r>
              <a:rPr spc="0" dirty="0"/>
              <a:t>f</a:t>
            </a:r>
            <a:r>
              <a:rPr spc="-55" dirty="0"/>
              <a:t>o</a:t>
            </a:r>
            <a:r>
              <a:rPr spc="-160" dirty="0"/>
              <a:t>u</a:t>
            </a:r>
            <a:r>
              <a:rPr spc="-155" dirty="0"/>
              <a:t>n</a:t>
            </a:r>
            <a:r>
              <a:rPr spc="45" dirty="0"/>
              <a:t>d</a:t>
            </a:r>
            <a:r>
              <a:rPr spc="130" dirty="0"/>
              <a:t>a</a:t>
            </a:r>
            <a:r>
              <a:rPr spc="-114" dirty="0"/>
              <a:t>t</a:t>
            </a:r>
            <a:r>
              <a:rPr spc="-25" dirty="0"/>
              <a:t>i</a:t>
            </a:r>
            <a:r>
              <a:rPr spc="-55" dirty="0"/>
              <a:t>o</a:t>
            </a:r>
            <a:r>
              <a:rPr spc="5" dirty="0"/>
              <a:t>n</a:t>
            </a:r>
            <a:r>
              <a:rPr spc="-100" dirty="0"/>
              <a:t> </a:t>
            </a:r>
            <a:r>
              <a:rPr spc="5" dirty="0"/>
              <a:t>f</a:t>
            </a:r>
            <a:r>
              <a:rPr spc="-55" dirty="0"/>
              <a:t>o</a:t>
            </a:r>
            <a:r>
              <a:rPr spc="-30" dirty="0"/>
              <a:t>r</a:t>
            </a:r>
            <a:r>
              <a:rPr spc="90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130" dirty="0"/>
              <a:t>a</a:t>
            </a:r>
            <a:r>
              <a:rPr spc="-160" dirty="0"/>
              <a:t>n</a:t>
            </a:r>
            <a:r>
              <a:rPr spc="130" dirty="0"/>
              <a:t>a</a:t>
            </a:r>
            <a:r>
              <a:rPr spc="-20" dirty="0"/>
              <a:t>l</a:t>
            </a:r>
            <a:r>
              <a:rPr spc="80" dirty="0"/>
              <a:t>y</a:t>
            </a:r>
            <a:r>
              <a:rPr spc="-110" dirty="0"/>
              <a:t>s</a:t>
            </a:r>
            <a:r>
              <a:rPr spc="-25" dirty="0"/>
              <a:t>i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-55" dirty="0"/>
              <a:t>o</a:t>
            </a:r>
            <a:r>
              <a:rPr spc="-60" dirty="0"/>
              <a:t>f</a:t>
            </a:r>
            <a:r>
              <a:rPr dirty="0"/>
              <a:t> </a:t>
            </a:r>
            <a:r>
              <a:rPr spc="-160" dirty="0"/>
              <a:t> </a:t>
            </a:r>
            <a:r>
              <a:rPr spc="-70" dirty="0"/>
              <a:t>c</a:t>
            </a:r>
            <a:r>
              <a:rPr spc="-55" dirty="0"/>
              <a:t>o</a:t>
            </a:r>
            <a:r>
              <a:rPr spc="-245" dirty="0"/>
              <a:t>m</a:t>
            </a:r>
            <a:r>
              <a:rPr spc="45" dirty="0"/>
              <a:t>p</a:t>
            </a:r>
            <a:r>
              <a:rPr dirty="0"/>
              <a:t>e</a:t>
            </a:r>
            <a:r>
              <a:rPr spc="-114" dirty="0"/>
              <a:t>t</a:t>
            </a:r>
            <a:r>
              <a:rPr spc="-25" dirty="0"/>
              <a:t>i</a:t>
            </a:r>
            <a:r>
              <a:rPr spc="-120" dirty="0"/>
              <a:t>t</a:t>
            </a:r>
            <a:r>
              <a:rPr spc="-55" dirty="0"/>
              <a:t>o</a:t>
            </a:r>
            <a:r>
              <a:rPr spc="-35" dirty="0"/>
              <a:t>r</a:t>
            </a:r>
            <a:r>
              <a:rPr spc="10" dirty="0"/>
              <a:t>s</a:t>
            </a:r>
            <a:r>
              <a:rPr spc="-45" dirty="0"/>
              <a:t> </a:t>
            </a:r>
            <a:r>
              <a:rPr spc="-25" dirty="0"/>
              <a:t>i</a:t>
            </a:r>
            <a:r>
              <a:rPr spc="5" dirty="0"/>
              <a:t>n</a:t>
            </a:r>
            <a:r>
              <a:rPr spc="-65" dirty="0"/>
              <a:t> </a:t>
            </a:r>
            <a:r>
              <a:rPr spc="-120" dirty="0"/>
              <a:t>t</a:t>
            </a:r>
            <a:r>
              <a:rPr spc="-155" dirty="0"/>
              <a:t>h</a:t>
            </a:r>
            <a:r>
              <a:rPr spc="35" dirty="0"/>
              <a:t>e</a:t>
            </a:r>
            <a:r>
              <a:rPr spc="55" dirty="0"/>
              <a:t> </a:t>
            </a:r>
            <a:r>
              <a:rPr spc="-110" dirty="0"/>
              <a:t>s</a:t>
            </a:r>
            <a:r>
              <a:rPr dirty="0"/>
              <a:t>e</a:t>
            </a:r>
            <a:r>
              <a:rPr spc="25" dirty="0"/>
              <a:t>r</a:t>
            </a:r>
            <a:r>
              <a:rPr spc="-30" dirty="0"/>
              <a:t>v</a:t>
            </a:r>
            <a:r>
              <a:rPr spc="-25" dirty="0"/>
              <a:t>i</a:t>
            </a:r>
            <a:r>
              <a:rPr spc="-65" dirty="0"/>
              <a:t>c</a:t>
            </a:r>
            <a:r>
              <a:rPr spc="35" dirty="0"/>
              <a:t>e</a:t>
            </a:r>
            <a:r>
              <a:rPr spc="15" dirty="0"/>
              <a:t> </a:t>
            </a:r>
            <a:r>
              <a:rPr spc="130" dirty="0"/>
              <a:t>a</a:t>
            </a:r>
            <a:r>
              <a:rPr spc="-35" dirty="0"/>
              <a:t>r</a:t>
            </a:r>
            <a:r>
              <a:rPr dirty="0"/>
              <a:t>e</a:t>
            </a:r>
            <a:r>
              <a:rPr spc="130" dirty="0"/>
              <a:t>a</a:t>
            </a:r>
            <a:r>
              <a:rPr spc="100" dirty="0"/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954" y="187366"/>
            <a:ext cx="8194090" cy="962831"/>
          </a:xfrm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28600">
              <a:lnSpc>
                <a:spcPct val="100000"/>
              </a:lnSpc>
            </a:pPr>
            <a:r>
              <a:rPr lang="en-US" spc="110" dirty="0"/>
              <a:t>Homework 1</a:t>
            </a:r>
            <a:endParaRPr spc="-420" dirty="0"/>
          </a:p>
        </p:txBody>
      </p:sp>
      <p:sp>
        <p:nvSpPr>
          <p:cNvPr id="3" name="object 3"/>
          <p:cNvSpPr/>
          <p:nvPr/>
        </p:nvSpPr>
        <p:spPr>
          <a:xfrm>
            <a:off x="722753" y="1834334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89719" y="2453004"/>
            <a:ext cx="167640" cy="0"/>
          </a:xfrm>
          <a:custGeom>
            <a:avLst/>
            <a:gdLst/>
            <a:ahLst/>
            <a:cxnLst/>
            <a:rect l="l" t="t" r="r" b="b"/>
            <a:pathLst>
              <a:path w="167640">
                <a:moveTo>
                  <a:pt x="0" y="0"/>
                </a:moveTo>
                <a:lnTo>
                  <a:pt x="167401" y="0"/>
                </a:lnTo>
              </a:path>
            </a:pathLst>
          </a:custGeom>
          <a:ln w="44450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12059" y="2353310"/>
            <a:ext cx="0" cy="77470"/>
          </a:xfrm>
          <a:custGeom>
            <a:avLst/>
            <a:gdLst/>
            <a:ahLst/>
            <a:cxnLst/>
            <a:rect l="l" t="t" r="r" b="b"/>
            <a:pathLst>
              <a:path h="77469">
                <a:moveTo>
                  <a:pt x="0" y="0"/>
                </a:moveTo>
                <a:lnTo>
                  <a:pt x="0" y="77470"/>
                </a:lnTo>
              </a:path>
            </a:pathLst>
          </a:custGeom>
          <a:ln w="4467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89719" y="2330450"/>
            <a:ext cx="167640" cy="0"/>
          </a:xfrm>
          <a:custGeom>
            <a:avLst/>
            <a:gdLst/>
            <a:ahLst/>
            <a:cxnLst/>
            <a:rect l="l" t="t" r="r" b="b"/>
            <a:pathLst>
              <a:path w="167640">
                <a:moveTo>
                  <a:pt x="0" y="0"/>
                </a:moveTo>
                <a:lnTo>
                  <a:pt x="167401" y="0"/>
                </a:lnTo>
              </a:path>
            </a:pathLst>
          </a:custGeom>
          <a:ln w="4571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34840" y="2352772"/>
            <a:ext cx="0" cy="78740"/>
          </a:xfrm>
          <a:custGeom>
            <a:avLst/>
            <a:gdLst/>
            <a:ahLst/>
            <a:cxnLst/>
            <a:rect l="l" t="t" r="r" b="b"/>
            <a:pathLst>
              <a:path h="78739">
                <a:moveTo>
                  <a:pt x="0" y="0"/>
                </a:moveTo>
                <a:lnTo>
                  <a:pt x="0" y="78159"/>
                </a:lnTo>
              </a:path>
            </a:pathLst>
          </a:custGeom>
          <a:ln w="44563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89719" y="3718559"/>
            <a:ext cx="167640" cy="0"/>
          </a:xfrm>
          <a:custGeom>
            <a:avLst/>
            <a:gdLst/>
            <a:ahLst/>
            <a:cxnLst/>
            <a:rect l="l" t="t" r="r" b="b"/>
            <a:pathLst>
              <a:path w="167640">
                <a:moveTo>
                  <a:pt x="0" y="0"/>
                </a:moveTo>
                <a:lnTo>
                  <a:pt x="167401" y="0"/>
                </a:lnTo>
              </a:path>
            </a:pathLst>
          </a:custGeom>
          <a:ln w="4571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12059" y="3618229"/>
            <a:ext cx="0" cy="77470"/>
          </a:xfrm>
          <a:custGeom>
            <a:avLst/>
            <a:gdLst/>
            <a:ahLst/>
            <a:cxnLst/>
            <a:rect l="l" t="t" r="r" b="b"/>
            <a:pathLst>
              <a:path h="77470">
                <a:moveTo>
                  <a:pt x="0" y="0"/>
                </a:moveTo>
                <a:lnTo>
                  <a:pt x="0" y="77470"/>
                </a:lnTo>
              </a:path>
            </a:pathLst>
          </a:custGeom>
          <a:ln w="4467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89719" y="3596004"/>
            <a:ext cx="167640" cy="0"/>
          </a:xfrm>
          <a:custGeom>
            <a:avLst/>
            <a:gdLst/>
            <a:ahLst/>
            <a:cxnLst/>
            <a:rect l="l" t="t" r="r" b="b"/>
            <a:pathLst>
              <a:path w="167640">
                <a:moveTo>
                  <a:pt x="0" y="0"/>
                </a:moveTo>
                <a:lnTo>
                  <a:pt x="167401" y="0"/>
                </a:lnTo>
              </a:path>
            </a:pathLst>
          </a:custGeom>
          <a:ln w="44450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34840" y="3617946"/>
            <a:ext cx="0" cy="78740"/>
          </a:xfrm>
          <a:custGeom>
            <a:avLst/>
            <a:gdLst/>
            <a:ahLst/>
            <a:cxnLst/>
            <a:rect l="l" t="t" r="r" b="b"/>
            <a:pathLst>
              <a:path h="78739">
                <a:moveTo>
                  <a:pt x="0" y="0"/>
                </a:moveTo>
                <a:lnTo>
                  <a:pt x="0" y="78159"/>
                </a:lnTo>
              </a:path>
            </a:pathLst>
          </a:custGeom>
          <a:ln w="44563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08679" y="4419869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126872"/>
                </a:moveTo>
                <a:lnTo>
                  <a:pt x="0" y="0"/>
                </a:lnTo>
                <a:lnTo>
                  <a:pt x="126873" y="0"/>
                </a:lnTo>
                <a:lnTo>
                  <a:pt x="126873" y="126872"/>
                </a:lnTo>
                <a:lnTo>
                  <a:pt x="0" y="1268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08679" y="4832873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126873"/>
                </a:moveTo>
                <a:lnTo>
                  <a:pt x="0" y="0"/>
                </a:lnTo>
                <a:lnTo>
                  <a:pt x="126873" y="0"/>
                </a:lnTo>
                <a:lnTo>
                  <a:pt x="126873" y="126873"/>
                </a:lnTo>
                <a:lnTo>
                  <a:pt x="0" y="12687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08679" y="5247401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126873"/>
                </a:moveTo>
                <a:lnTo>
                  <a:pt x="0" y="0"/>
                </a:lnTo>
                <a:lnTo>
                  <a:pt x="126873" y="0"/>
                </a:lnTo>
                <a:lnTo>
                  <a:pt x="126873" y="126873"/>
                </a:lnTo>
                <a:lnTo>
                  <a:pt x="0" y="126873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11732" y="1695706"/>
            <a:ext cx="7771130" cy="420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100" dirty="0">
                <a:latin typeface="Calibri"/>
                <a:cs typeface="Calibri"/>
              </a:rPr>
              <a:t>Environmental Analysis</a:t>
            </a:r>
          </a:p>
          <a:p>
            <a:pPr marL="332105" marR="5080">
              <a:lnSpc>
                <a:spcPct val="100000"/>
              </a:lnSpc>
              <a:spcBef>
                <a:spcPts val="610"/>
              </a:spcBef>
            </a:pPr>
            <a:r>
              <a:rPr sz="2600" spc="100" dirty="0">
                <a:latin typeface="Calibri"/>
                <a:cs typeface="Calibri"/>
              </a:rPr>
              <a:t>Pick a health care organization in your community (it can be a hospital, long- term care facility, surgical center, imaging center, and so on)</a:t>
            </a:r>
            <a:endParaRPr lang="en-US" sz="2600" spc="100" dirty="0">
              <a:latin typeface="Calibri"/>
              <a:cs typeface="Calibri"/>
            </a:endParaRPr>
          </a:p>
          <a:p>
            <a:pPr marL="332105">
              <a:lnSpc>
                <a:spcPct val="100000"/>
              </a:lnSpc>
              <a:spcBef>
                <a:spcPts val="600"/>
              </a:spcBef>
            </a:pPr>
            <a:r>
              <a:rPr lang="en-US" sz="2600" spc="100" dirty="0">
                <a:latin typeface="Calibri"/>
                <a:cs typeface="Calibri"/>
              </a:rPr>
              <a:t>Conduct an Environmental Analysis of the organization that you selected. Specifically:</a:t>
            </a:r>
          </a:p>
          <a:p>
            <a:pPr marL="606425" marR="80010">
              <a:lnSpc>
                <a:spcPct val="117800"/>
              </a:lnSpc>
              <a:spcBef>
                <a:spcPts val="40"/>
              </a:spcBef>
            </a:pPr>
            <a:r>
              <a:rPr lang="en-US" sz="2300" spc="100" dirty="0">
                <a:latin typeface="Calibri"/>
                <a:cs typeface="Calibri"/>
              </a:rPr>
              <a:t>Identify the external factors that will affect the organization; Identify the key stakeholders; and</a:t>
            </a:r>
          </a:p>
          <a:p>
            <a:pPr marL="606425">
              <a:lnSpc>
                <a:spcPct val="100000"/>
              </a:lnSpc>
              <a:spcBef>
                <a:spcPts val="500"/>
              </a:spcBef>
            </a:pPr>
            <a:r>
              <a:rPr sz="2300" spc="100" dirty="0">
                <a:latin typeface="Calibri"/>
                <a:cs typeface="Calibri"/>
              </a:rPr>
              <a:t>Speculate on important measures for success for the</a:t>
            </a:r>
          </a:p>
          <a:p>
            <a:pPr marL="606425">
              <a:lnSpc>
                <a:spcPct val="100000"/>
              </a:lnSpc>
            </a:pPr>
            <a:r>
              <a:rPr sz="2300" spc="100" dirty="0">
                <a:latin typeface="Calibri"/>
                <a:cs typeface="Calibri"/>
              </a:rPr>
              <a:t>organization.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863600">
              <a:lnSpc>
                <a:spcPct val="100000"/>
              </a:lnSpc>
            </a:pPr>
            <a:r>
              <a:rPr spc="-220" dirty="0"/>
              <a:t>T</a:t>
            </a:r>
            <a:r>
              <a:rPr spc="-385" dirty="0"/>
              <a:t>h</a:t>
            </a:r>
            <a:r>
              <a:rPr spc="90" dirty="0"/>
              <a:t>e</a:t>
            </a:r>
            <a:r>
              <a:rPr spc="120" dirty="0"/>
              <a:t> </a:t>
            </a:r>
            <a:r>
              <a:rPr spc="180" dirty="0"/>
              <a:t>S</a:t>
            </a:r>
            <a:r>
              <a:rPr spc="-285" dirty="0"/>
              <a:t>t</a:t>
            </a:r>
            <a:r>
              <a:rPr spc="-125" dirty="0"/>
              <a:t>r</a:t>
            </a:r>
            <a:r>
              <a:rPr spc="315" dirty="0"/>
              <a:t>a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340" dirty="0"/>
              <a:t>g</a:t>
            </a:r>
            <a:r>
              <a:rPr spc="-45" dirty="0"/>
              <a:t>i</a:t>
            </a:r>
            <a:r>
              <a:rPr spc="235" dirty="0"/>
              <a:t>c</a:t>
            </a:r>
            <a:r>
              <a:rPr spc="-204" dirty="0"/>
              <a:t> </a:t>
            </a:r>
            <a:r>
              <a:rPr spc="-75" dirty="0"/>
              <a:t>P</a:t>
            </a:r>
            <a:r>
              <a:rPr spc="-50" dirty="0"/>
              <a:t>l</a:t>
            </a:r>
            <a:r>
              <a:rPr spc="315" dirty="0"/>
              <a:t>a</a:t>
            </a:r>
            <a:r>
              <a:rPr spc="-385" dirty="0"/>
              <a:t>nn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75" dirty="0"/>
              <a:t>P</a:t>
            </a:r>
            <a:r>
              <a:rPr spc="-155" dirty="0"/>
              <a:t>r</a:t>
            </a:r>
            <a:r>
              <a:rPr spc="-120" dirty="0"/>
              <a:t>o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-260" dirty="0"/>
              <a:t>s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4895088" y="3201161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05733" y="1753361"/>
            <a:ext cx="2498090" cy="4495800"/>
          </a:xfrm>
          <a:custGeom>
            <a:avLst/>
            <a:gdLst/>
            <a:ahLst/>
            <a:cxnLst/>
            <a:rect l="l" t="t" r="r" b="b"/>
            <a:pathLst>
              <a:path w="2498090" h="4495800">
                <a:moveTo>
                  <a:pt x="0" y="4495800"/>
                </a:moveTo>
                <a:lnTo>
                  <a:pt x="2497836" y="4495800"/>
                </a:lnTo>
                <a:lnTo>
                  <a:pt x="2497836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05733" y="1753361"/>
            <a:ext cx="2498090" cy="4495800"/>
          </a:xfrm>
          <a:custGeom>
            <a:avLst/>
            <a:gdLst/>
            <a:ahLst/>
            <a:cxnLst/>
            <a:rect l="l" t="t" r="r" b="b"/>
            <a:pathLst>
              <a:path w="2498090" h="4495800">
                <a:moveTo>
                  <a:pt x="0" y="4495800"/>
                </a:moveTo>
                <a:lnTo>
                  <a:pt x="2497836" y="4495800"/>
                </a:lnTo>
                <a:lnTo>
                  <a:pt x="2497836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29684" y="4787646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699"/>
                </a:moveTo>
                <a:lnTo>
                  <a:pt x="0" y="266699"/>
                </a:lnTo>
                <a:lnTo>
                  <a:pt x="57150" y="380999"/>
                </a:lnTo>
                <a:lnTo>
                  <a:pt x="104775" y="285749"/>
                </a:lnTo>
                <a:lnTo>
                  <a:pt x="38100" y="285749"/>
                </a:lnTo>
                <a:lnTo>
                  <a:pt x="38100" y="266699"/>
                </a:lnTo>
                <a:close/>
              </a:path>
              <a:path w="114300" h="381000">
                <a:moveTo>
                  <a:pt x="76200" y="95249"/>
                </a:moveTo>
                <a:lnTo>
                  <a:pt x="38100" y="95249"/>
                </a:lnTo>
                <a:lnTo>
                  <a:pt x="38100" y="285749"/>
                </a:lnTo>
                <a:lnTo>
                  <a:pt x="76200" y="285749"/>
                </a:lnTo>
                <a:lnTo>
                  <a:pt x="76200" y="95249"/>
                </a:lnTo>
                <a:close/>
              </a:path>
              <a:path w="114300" h="381000">
                <a:moveTo>
                  <a:pt x="114300" y="266699"/>
                </a:moveTo>
                <a:lnTo>
                  <a:pt x="76200" y="266699"/>
                </a:lnTo>
                <a:lnTo>
                  <a:pt x="76200" y="285749"/>
                </a:lnTo>
                <a:lnTo>
                  <a:pt x="104775" y="285749"/>
                </a:lnTo>
                <a:lnTo>
                  <a:pt x="114300" y="266699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299"/>
                </a:lnTo>
                <a:lnTo>
                  <a:pt x="38100" y="114299"/>
                </a:lnTo>
                <a:lnTo>
                  <a:pt x="38100" y="95249"/>
                </a:lnTo>
                <a:lnTo>
                  <a:pt x="104775" y="95249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49"/>
                </a:moveTo>
                <a:lnTo>
                  <a:pt x="76200" y="95249"/>
                </a:lnTo>
                <a:lnTo>
                  <a:pt x="76200" y="114299"/>
                </a:lnTo>
                <a:lnTo>
                  <a:pt x="114300" y="114299"/>
                </a:lnTo>
                <a:lnTo>
                  <a:pt x="104775" y="952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20312" y="2599739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5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5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20338" y="2812879"/>
            <a:ext cx="129539" cy="129539"/>
          </a:xfrm>
          <a:custGeom>
            <a:avLst/>
            <a:gdLst/>
            <a:ahLst/>
            <a:cxnLst/>
            <a:rect l="l" t="t" r="r" b="b"/>
            <a:pathLst>
              <a:path w="129539" h="129539">
                <a:moveTo>
                  <a:pt x="111895" y="0"/>
                </a:moveTo>
                <a:lnTo>
                  <a:pt x="0" y="0"/>
                </a:lnTo>
                <a:lnTo>
                  <a:pt x="0" y="111895"/>
                </a:lnTo>
                <a:lnTo>
                  <a:pt x="17183" y="129075"/>
                </a:lnTo>
                <a:lnTo>
                  <a:pt x="129075" y="129075"/>
                </a:lnTo>
                <a:lnTo>
                  <a:pt x="129075" y="103260"/>
                </a:lnTo>
                <a:lnTo>
                  <a:pt x="8634" y="103260"/>
                </a:lnTo>
                <a:lnTo>
                  <a:pt x="8634" y="8545"/>
                </a:lnTo>
                <a:lnTo>
                  <a:pt x="120440" y="8545"/>
                </a:lnTo>
                <a:lnTo>
                  <a:pt x="111895" y="0"/>
                </a:lnTo>
                <a:close/>
              </a:path>
              <a:path w="129539" h="129539">
                <a:moveTo>
                  <a:pt x="120440" y="8545"/>
                </a:moveTo>
                <a:lnTo>
                  <a:pt x="103260" y="8545"/>
                </a:lnTo>
                <a:lnTo>
                  <a:pt x="103260" y="103260"/>
                </a:lnTo>
                <a:lnTo>
                  <a:pt x="129075" y="103260"/>
                </a:lnTo>
                <a:lnTo>
                  <a:pt x="129075" y="17180"/>
                </a:lnTo>
                <a:lnTo>
                  <a:pt x="120440" y="854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20312" y="3026713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5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5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59936" y="3931969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59936" y="4145329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59936" y="4358689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59936" y="4572430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19042" y="5441618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19068" y="5654809"/>
            <a:ext cx="129539" cy="129539"/>
          </a:xfrm>
          <a:custGeom>
            <a:avLst/>
            <a:gdLst/>
            <a:ahLst/>
            <a:cxnLst/>
            <a:rect l="l" t="t" r="r" b="b"/>
            <a:pathLst>
              <a:path w="129539" h="129539">
                <a:moveTo>
                  <a:pt x="111895" y="0"/>
                </a:moveTo>
                <a:lnTo>
                  <a:pt x="0" y="0"/>
                </a:lnTo>
                <a:lnTo>
                  <a:pt x="0" y="111895"/>
                </a:lnTo>
                <a:lnTo>
                  <a:pt x="17183" y="129075"/>
                </a:lnTo>
                <a:lnTo>
                  <a:pt x="129075" y="129075"/>
                </a:lnTo>
                <a:lnTo>
                  <a:pt x="129075" y="103260"/>
                </a:lnTo>
                <a:lnTo>
                  <a:pt x="8634" y="103260"/>
                </a:lnTo>
                <a:lnTo>
                  <a:pt x="8634" y="8545"/>
                </a:lnTo>
                <a:lnTo>
                  <a:pt x="120440" y="8545"/>
                </a:lnTo>
                <a:lnTo>
                  <a:pt x="111895" y="0"/>
                </a:lnTo>
                <a:close/>
              </a:path>
              <a:path w="129539" h="129539">
                <a:moveTo>
                  <a:pt x="120440" y="8545"/>
                </a:moveTo>
                <a:lnTo>
                  <a:pt x="103260" y="8545"/>
                </a:lnTo>
                <a:lnTo>
                  <a:pt x="103260" y="103260"/>
                </a:lnTo>
                <a:lnTo>
                  <a:pt x="129075" y="103260"/>
                </a:lnTo>
                <a:lnTo>
                  <a:pt x="129075" y="17180"/>
                </a:lnTo>
                <a:lnTo>
                  <a:pt x="120440" y="854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19042" y="5868694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331208" y="321487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05733" y="1753361"/>
            <a:ext cx="2498090" cy="4495800"/>
          </a:xfrm>
          <a:prstGeom prst="rect">
            <a:avLst/>
          </a:prstGeom>
          <a:ln w="19812">
            <a:solidFill>
              <a:srgbClr val="6B859A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6050">
              <a:lnSpc>
                <a:spcPct val="100000"/>
              </a:lnSpc>
            </a:pPr>
            <a:r>
              <a:rPr sz="2400" u="heavy" spc="95" dirty="0">
                <a:latin typeface="Calibri"/>
                <a:cs typeface="Calibri"/>
              </a:rPr>
              <a:t>S</a:t>
            </a:r>
            <a:r>
              <a:rPr sz="2400" u="heavy" spc="-160" dirty="0">
                <a:latin typeface="Calibri"/>
                <a:cs typeface="Calibri"/>
              </a:rPr>
              <a:t>t</a:t>
            </a:r>
            <a:r>
              <a:rPr sz="2400" u="heavy" spc="-65" dirty="0">
                <a:latin typeface="Calibri"/>
                <a:cs typeface="Calibri"/>
              </a:rPr>
              <a:t>r</a:t>
            </a:r>
            <a:r>
              <a:rPr sz="2400" u="heavy" spc="175" dirty="0">
                <a:latin typeface="Calibri"/>
                <a:cs typeface="Calibri"/>
              </a:rPr>
              <a:t>a</a:t>
            </a:r>
            <a:r>
              <a:rPr sz="2400" u="heavy" spc="-160" dirty="0">
                <a:latin typeface="Calibri"/>
                <a:cs typeface="Calibri"/>
              </a:rPr>
              <a:t>t</a:t>
            </a:r>
            <a:r>
              <a:rPr sz="2400" u="heavy" dirty="0">
                <a:latin typeface="Calibri"/>
                <a:cs typeface="Calibri"/>
              </a:rPr>
              <a:t>e</a:t>
            </a:r>
            <a:r>
              <a:rPr sz="2400" u="heavy" spc="180" dirty="0">
                <a:latin typeface="Calibri"/>
                <a:cs typeface="Calibri"/>
              </a:rPr>
              <a:t>g</a:t>
            </a:r>
            <a:r>
              <a:rPr sz="2400" u="heavy" spc="-30" dirty="0">
                <a:latin typeface="Calibri"/>
                <a:cs typeface="Calibri"/>
              </a:rPr>
              <a:t>i</a:t>
            </a:r>
            <a:r>
              <a:rPr sz="2400" u="heavy" spc="125" dirty="0">
                <a:latin typeface="Calibri"/>
                <a:cs typeface="Calibri"/>
              </a:rPr>
              <a:t>c</a:t>
            </a:r>
            <a:r>
              <a:rPr sz="2400" u="heavy" spc="-95" dirty="0">
                <a:latin typeface="Calibri"/>
                <a:cs typeface="Calibri"/>
              </a:rPr>
              <a:t> </a:t>
            </a:r>
            <a:r>
              <a:rPr sz="2400" u="heavy" spc="-45" dirty="0">
                <a:latin typeface="Calibri"/>
                <a:cs typeface="Calibri"/>
              </a:rPr>
              <a:t>P</a:t>
            </a:r>
            <a:r>
              <a:rPr sz="2400" u="heavy" spc="-25" dirty="0">
                <a:latin typeface="Calibri"/>
                <a:cs typeface="Calibri"/>
              </a:rPr>
              <a:t>l</a:t>
            </a:r>
            <a:r>
              <a:rPr sz="2400" u="heavy" spc="175" dirty="0">
                <a:latin typeface="Calibri"/>
                <a:cs typeface="Calibri"/>
              </a:rPr>
              <a:t>a</a:t>
            </a:r>
            <a:r>
              <a:rPr sz="2400" u="heavy" spc="-215" dirty="0">
                <a:latin typeface="Calibri"/>
                <a:cs typeface="Calibri"/>
              </a:rPr>
              <a:t>n</a:t>
            </a:r>
            <a:r>
              <a:rPr sz="2400" u="heavy" spc="-210" dirty="0">
                <a:latin typeface="Calibri"/>
                <a:cs typeface="Calibri"/>
              </a:rPr>
              <a:t>n</a:t>
            </a:r>
            <a:r>
              <a:rPr sz="2400" u="heavy" spc="-30" dirty="0">
                <a:latin typeface="Calibri"/>
                <a:cs typeface="Calibri"/>
              </a:rPr>
              <a:t>i</a:t>
            </a:r>
            <a:r>
              <a:rPr sz="2400" u="heavy" spc="-215" dirty="0">
                <a:latin typeface="Calibri"/>
                <a:cs typeface="Calibri"/>
              </a:rPr>
              <a:t>n</a:t>
            </a:r>
            <a:r>
              <a:rPr sz="2400" u="heavy" spc="260" dirty="0">
                <a:latin typeface="Calibri"/>
                <a:cs typeface="Calibri"/>
              </a:rPr>
              <a:t>g</a:t>
            </a:r>
            <a:endParaRPr sz="2400">
              <a:latin typeface="Calibri"/>
              <a:cs typeface="Calibri"/>
            </a:endParaRPr>
          </a:p>
          <a:p>
            <a:pPr marL="140335">
              <a:lnSpc>
                <a:spcPct val="100000"/>
              </a:lnSpc>
              <a:spcBef>
                <a:spcPts val="990"/>
              </a:spcBef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396875" marR="537845">
              <a:lnSpc>
                <a:spcPct val="100000"/>
              </a:lnSpc>
              <a:spcBef>
                <a:spcPts val="20"/>
              </a:spcBef>
            </a:pP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5" dirty="0">
                <a:latin typeface="Calibri"/>
                <a:cs typeface="Calibri"/>
              </a:rPr>
              <a:t> 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40335">
              <a:lnSpc>
                <a:spcPct val="100000"/>
              </a:lnSpc>
              <a:spcBef>
                <a:spcPts val="1250"/>
              </a:spcBef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210" dirty="0">
                <a:latin typeface="Calibri"/>
                <a:cs typeface="Calibri"/>
              </a:rPr>
              <a:t>m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436245" marR="498475">
              <a:lnSpc>
                <a:spcPct val="100000"/>
              </a:lnSpc>
              <a:spcBef>
                <a:spcPts val="425"/>
              </a:spcBef>
            </a:pP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45" dirty="0">
                <a:latin typeface="Calibri"/>
                <a:cs typeface="Calibri"/>
              </a:rPr>
              <a:t>d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436245" marR="1905">
              <a:lnSpc>
                <a:spcPct val="100000"/>
              </a:lnSpc>
            </a:pPr>
            <a:r>
              <a:rPr sz="1400" spc="-120" dirty="0">
                <a:latin typeface="Calibri"/>
                <a:cs typeface="Calibri"/>
              </a:rPr>
              <a:t>M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55" dirty="0">
                <a:latin typeface="Calibri"/>
                <a:cs typeface="Calibri"/>
              </a:rPr>
              <a:t>k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-130" dirty="0">
                <a:latin typeface="Calibri"/>
                <a:cs typeface="Calibri"/>
              </a:rPr>
              <a:t>n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75" dirty="0">
                <a:latin typeface="Calibri"/>
                <a:cs typeface="Calibri"/>
              </a:rPr>
              <a:t>y</a:t>
            </a:r>
            <a:r>
              <a:rPr sz="1400" spc="160" dirty="0">
                <a:latin typeface="Calibri"/>
                <a:cs typeface="Calibri"/>
              </a:rPr>
              <a:t>/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30" dirty="0">
                <a:latin typeface="Calibri"/>
                <a:cs typeface="Calibri"/>
              </a:rPr>
              <a:t>o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150">
              <a:latin typeface="Times New Roman"/>
              <a:cs typeface="Times New Roman"/>
            </a:endParaRPr>
          </a:p>
          <a:p>
            <a:pPr marL="140335">
              <a:lnSpc>
                <a:spcPct val="100000"/>
              </a:lnSpc>
            </a:pP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  <a:p>
            <a:pPr marL="395605">
              <a:lnSpc>
                <a:spcPct val="100000"/>
              </a:lnSpc>
              <a:spcBef>
                <a:spcPts val="70"/>
              </a:spcBef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r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li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65" dirty="0">
                <a:latin typeface="Calibri"/>
                <a:cs typeface="Calibri"/>
              </a:rPr>
              <a:t>y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14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395605">
              <a:lnSpc>
                <a:spcPct val="100000"/>
              </a:lnSpc>
            </a:pPr>
            <a:r>
              <a:rPr sz="1400" spc="55" dirty="0">
                <a:latin typeface="Calibri"/>
                <a:cs typeface="Calibri"/>
              </a:rPr>
              <a:t>S</a:t>
            </a:r>
            <a:r>
              <a:rPr sz="1400" spc="-120" dirty="0">
                <a:latin typeface="Calibri"/>
                <a:cs typeface="Calibri"/>
              </a:rPr>
              <a:t>u</a:t>
            </a:r>
            <a:r>
              <a:rPr sz="1400" spc="35" dirty="0">
                <a:latin typeface="Calibri"/>
                <a:cs typeface="Calibri"/>
              </a:rPr>
              <a:t>pp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0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es</a:t>
            </a:r>
            <a:endParaRPr sz="1400">
              <a:latin typeface="Calibri"/>
              <a:cs typeface="Calibri"/>
            </a:endParaRPr>
          </a:p>
          <a:p>
            <a:pPr marL="395605">
              <a:lnSpc>
                <a:spcPct val="100000"/>
              </a:lnSpc>
            </a:pP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77085">
              <a:lnSpc>
                <a:spcPct val="100000"/>
              </a:lnSpc>
            </a:pPr>
            <a:r>
              <a:rPr spc="180" dirty="0"/>
              <a:t>S</a:t>
            </a:r>
            <a:r>
              <a:rPr spc="-45" dirty="0"/>
              <a:t>i</a:t>
            </a:r>
            <a:r>
              <a:rPr spc="-285" dirty="0"/>
              <a:t>t</a:t>
            </a:r>
            <a:r>
              <a:rPr spc="-390" dirty="0"/>
              <a:t>u</a:t>
            </a:r>
            <a:r>
              <a:rPr spc="315" dirty="0"/>
              <a:t>a</a:t>
            </a:r>
            <a:r>
              <a:rPr spc="-300" dirty="0"/>
              <a:t>t</a:t>
            </a:r>
            <a:r>
              <a:rPr spc="-45" dirty="0"/>
              <a:t>i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110" dirty="0"/>
              <a:t>A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204" dirty="0"/>
              <a:t>y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6173723" y="2817876"/>
            <a:ext cx="1633855" cy="2715895"/>
          </a:xfrm>
          <a:custGeom>
            <a:avLst/>
            <a:gdLst/>
            <a:ahLst/>
            <a:cxnLst/>
            <a:rect l="l" t="t" r="r" b="b"/>
            <a:pathLst>
              <a:path w="1633854" h="2715895">
                <a:moveTo>
                  <a:pt x="317880" y="1689989"/>
                </a:moveTo>
                <a:lnTo>
                  <a:pt x="0" y="2715768"/>
                </a:lnTo>
                <a:lnTo>
                  <a:pt x="1226057" y="2632837"/>
                </a:lnTo>
                <a:lnTo>
                  <a:pt x="1045082" y="2441575"/>
                </a:lnTo>
                <a:lnTo>
                  <a:pt x="1141476" y="2366010"/>
                </a:lnTo>
                <a:lnTo>
                  <a:pt x="1236218" y="2274062"/>
                </a:lnTo>
                <a:lnTo>
                  <a:pt x="1310512" y="2180590"/>
                </a:lnTo>
                <a:lnTo>
                  <a:pt x="1388364" y="2075434"/>
                </a:lnTo>
                <a:lnTo>
                  <a:pt x="1442466" y="1974596"/>
                </a:lnTo>
                <a:lnTo>
                  <a:pt x="1483419" y="1881251"/>
                </a:lnTo>
                <a:lnTo>
                  <a:pt x="517525" y="1881251"/>
                </a:lnTo>
                <a:lnTo>
                  <a:pt x="317880" y="1689989"/>
                </a:lnTo>
                <a:close/>
              </a:path>
              <a:path w="1633854" h="2715895">
                <a:moveTo>
                  <a:pt x="1535429" y="0"/>
                </a:moveTo>
                <a:lnTo>
                  <a:pt x="1537207" y="91948"/>
                </a:lnTo>
                <a:lnTo>
                  <a:pt x="1532127" y="160147"/>
                </a:lnTo>
                <a:lnTo>
                  <a:pt x="1521968" y="251968"/>
                </a:lnTo>
                <a:lnTo>
                  <a:pt x="1501648" y="360172"/>
                </a:lnTo>
                <a:lnTo>
                  <a:pt x="1476248" y="453644"/>
                </a:lnTo>
                <a:lnTo>
                  <a:pt x="1444117" y="569213"/>
                </a:lnTo>
                <a:lnTo>
                  <a:pt x="1403603" y="681863"/>
                </a:lnTo>
                <a:lnTo>
                  <a:pt x="1362964" y="781176"/>
                </a:lnTo>
                <a:lnTo>
                  <a:pt x="1313942" y="889507"/>
                </a:lnTo>
                <a:lnTo>
                  <a:pt x="1256410" y="994663"/>
                </a:lnTo>
                <a:lnTo>
                  <a:pt x="1204086" y="1095502"/>
                </a:lnTo>
                <a:lnTo>
                  <a:pt x="1127886" y="1203706"/>
                </a:lnTo>
                <a:lnTo>
                  <a:pt x="1055243" y="1308989"/>
                </a:lnTo>
                <a:lnTo>
                  <a:pt x="984250" y="1402334"/>
                </a:lnTo>
                <a:lnTo>
                  <a:pt x="906399" y="1495806"/>
                </a:lnTo>
                <a:lnTo>
                  <a:pt x="750824" y="1673606"/>
                </a:lnTo>
                <a:lnTo>
                  <a:pt x="673100" y="1747774"/>
                </a:lnTo>
                <a:lnTo>
                  <a:pt x="596900" y="1818894"/>
                </a:lnTo>
                <a:lnTo>
                  <a:pt x="517525" y="1881251"/>
                </a:lnTo>
                <a:lnTo>
                  <a:pt x="1483419" y="1881251"/>
                </a:lnTo>
                <a:lnTo>
                  <a:pt x="1520317" y="1784858"/>
                </a:lnTo>
                <a:lnTo>
                  <a:pt x="1545590" y="1692910"/>
                </a:lnTo>
                <a:lnTo>
                  <a:pt x="1569339" y="1599565"/>
                </a:lnTo>
                <a:lnTo>
                  <a:pt x="1591309" y="1491361"/>
                </a:lnTo>
                <a:lnTo>
                  <a:pt x="1604772" y="1386078"/>
                </a:lnTo>
                <a:lnTo>
                  <a:pt x="1618360" y="1280795"/>
                </a:lnTo>
                <a:lnTo>
                  <a:pt x="1623441" y="1166622"/>
                </a:lnTo>
                <a:lnTo>
                  <a:pt x="1633601" y="1089533"/>
                </a:lnTo>
                <a:lnTo>
                  <a:pt x="1631823" y="971042"/>
                </a:lnTo>
                <a:lnTo>
                  <a:pt x="1633601" y="868680"/>
                </a:lnTo>
                <a:lnTo>
                  <a:pt x="1633601" y="764921"/>
                </a:lnTo>
                <a:lnTo>
                  <a:pt x="1628521" y="664083"/>
                </a:lnTo>
                <a:lnTo>
                  <a:pt x="1621662" y="555878"/>
                </a:lnTo>
                <a:lnTo>
                  <a:pt x="1614931" y="444753"/>
                </a:lnTo>
                <a:lnTo>
                  <a:pt x="1601470" y="335025"/>
                </a:lnTo>
                <a:lnTo>
                  <a:pt x="1594611" y="235712"/>
                </a:lnTo>
                <a:lnTo>
                  <a:pt x="1577721" y="143763"/>
                </a:lnTo>
                <a:lnTo>
                  <a:pt x="1554099" y="68199"/>
                </a:lnTo>
                <a:lnTo>
                  <a:pt x="1535429" y="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73723" y="2817876"/>
            <a:ext cx="1633855" cy="2715895"/>
          </a:xfrm>
          <a:custGeom>
            <a:avLst/>
            <a:gdLst/>
            <a:ahLst/>
            <a:cxnLst/>
            <a:rect l="l" t="t" r="r" b="b"/>
            <a:pathLst>
              <a:path w="1633854" h="2715895">
                <a:moveTo>
                  <a:pt x="0" y="2715768"/>
                </a:moveTo>
                <a:lnTo>
                  <a:pt x="317880" y="1689989"/>
                </a:lnTo>
                <a:lnTo>
                  <a:pt x="517525" y="1881251"/>
                </a:lnTo>
                <a:lnTo>
                  <a:pt x="596900" y="1818894"/>
                </a:lnTo>
                <a:lnTo>
                  <a:pt x="673100" y="1747774"/>
                </a:lnTo>
                <a:lnTo>
                  <a:pt x="750824" y="1673606"/>
                </a:lnTo>
                <a:lnTo>
                  <a:pt x="828675" y="1584706"/>
                </a:lnTo>
                <a:lnTo>
                  <a:pt x="906399" y="1495806"/>
                </a:lnTo>
                <a:lnTo>
                  <a:pt x="984250" y="1402334"/>
                </a:lnTo>
                <a:lnTo>
                  <a:pt x="1055243" y="1308989"/>
                </a:lnTo>
                <a:lnTo>
                  <a:pt x="1127886" y="1203706"/>
                </a:lnTo>
                <a:lnTo>
                  <a:pt x="1204086" y="1095502"/>
                </a:lnTo>
                <a:lnTo>
                  <a:pt x="1256410" y="994663"/>
                </a:lnTo>
                <a:lnTo>
                  <a:pt x="1313942" y="889507"/>
                </a:lnTo>
                <a:lnTo>
                  <a:pt x="1362964" y="781176"/>
                </a:lnTo>
                <a:lnTo>
                  <a:pt x="1403603" y="681863"/>
                </a:lnTo>
                <a:lnTo>
                  <a:pt x="1444117" y="569213"/>
                </a:lnTo>
                <a:lnTo>
                  <a:pt x="1476248" y="453644"/>
                </a:lnTo>
                <a:lnTo>
                  <a:pt x="1501648" y="360172"/>
                </a:lnTo>
                <a:lnTo>
                  <a:pt x="1521968" y="251968"/>
                </a:lnTo>
                <a:lnTo>
                  <a:pt x="1532127" y="160147"/>
                </a:lnTo>
                <a:lnTo>
                  <a:pt x="1537207" y="91948"/>
                </a:lnTo>
                <a:lnTo>
                  <a:pt x="1535429" y="0"/>
                </a:lnTo>
                <a:lnTo>
                  <a:pt x="1554099" y="68199"/>
                </a:lnTo>
                <a:lnTo>
                  <a:pt x="1577721" y="143763"/>
                </a:lnTo>
                <a:lnTo>
                  <a:pt x="1594611" y="235712"/>
                </a:lnTo>
                <a:lnTo>
                  <a:pt x="1601470" y="335025"/>
                </a:lnTo>
                <a:lnTo>
                  <a:pt x="1614931" y="444753"/>
                </a:lnTo>
                <a:lnTo>
                  <a:pt x="1621662" y="555878"/>
                </a:lnTo>
                <a:lnTo>
                  <a:pt x="1628521" y="664083"/>
                </a:lnTo>
                <a:lnTo>
                  <a:pt x="1633601" y="764921"/>
                </a:lnTo>
                <a:lnTo>
                  <a:pt x="1633601" y="868680"/>
                </a:lnTo>
                <a:lnTo>
                  <a:pt x="1631823" y="971042"/>
                </a:lnTo>
                <a:lnTo>
                  <a:pt x="1633601" y="1089533"/>
                </a:lnTo>
                <a:lnTo>
                  <a:pt x="1623441" y="1166622"/>
                </a:lnTo>
                <a:lnTo>
                  <a:pt x="1618360" y="1280795"/>
                </a:lnTo>
                <a:lnTo>
                  <a:pt x="1604772" y="1386078"/>
                </a:lnTo>
                <a:lnTo>
                  <a:pt x="1591309" y="1491361"/>
                </a:lnTo>
                <a:lnTo>
                  <a:pt x="1569339" y="1599565"/>
                </a:lnTo>
                <a:lnTo>
                  <a:pt x="1545590" y="1692910"/>
                </a:lnTo>
                <a:lnTo>
                  <a:pt x="1520317" y="1784858"/>
                </a:lnTo>
                <a:lnTo>
                  <a:pt x="1484756" y="1878203"/>
                </a:lnTo>
                <a:lnTo>
                  <a:pt x="1442466" y="1974596"/>
                </a:lnTo>
                <a:lnTo>
                  <a:pt x="1388364" y="2075434"/>
                </a:lnTo>
                <a:lnTo>
                  <a:pt x="1310512" y="2180590"/>
                </a:lnTo>
                <a:lnTo>
                  <a:pt x="1236218" y="2274062"/>
                </a:lnTo>
                <a:lnTo>
                  <a:pt x="1141476" y="2366010"/>
                </a:lnTo>
                <a:lnTo>
                  <a:pt x="1045082" y="2441575"/>
                </a:lnTo>
                <a:lnTo>
                  <a:pt x="1226057" y="2632837"/>
                </a:lnTo>
                <a:lnTo>
                  <a:pt x="0" y="271576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11240" y="2706623"/>
            <a:ext cx="1961514" cy="2920365"/>
          </a:xfrm>
          <a:custGeom>
            <a:avLst/>
            <a:gdLst/>
            <a:ahLst/>
            <a:cxnLst/>
            <a:rect l="l" t="t" r="r" b="b"/>
            <a:pathLst>
              <a:path w="1961515" h="2920365">
                <a:moveTo>
                  <a:pt x="1646987" y="111125"/>
                </a:moveTo>
                <a:lnTo>
                  <a:pt x="1597660" y="111125"/>
                </a:lnTo>
                <a:lnTo>
                  <a:pt x="1616329" y="179324"/>
                </a:lnTo>
                <a:lnTo>
                  <a:pt x="1639951" y="254888"/>
                </a:lnTo>
                <a:lnTo>
                  <a:pt x="1656841" y="346837"/>
                </a:lnTo>
                <a:lnTo>
                  <a:pt x="1663700" y="446150"/>
                </a:lnTo>
                <a:lnTo>
                  <a:pt x="1677162" y="555878"/>
                </a:lnTo>
                <a:lnTo>
                  <a:pt x="1683892" y="667003"/>
                </a:lnTo>
                <a:lnTo>
                  <a:pt x="1690751" y="775208"/>
                </a:lnTo>
                <a:lnTo>
                  <a:pt x="1695831" y="876046"/>
                </a:lnTo>
                <a:lnTo>
                  <a:pt x="1695831" y="979805"/>
                </a:lnTo>
                <a:lnTo>
                  <a:pt x="1694053" y="1082039"/>
                </a:lnTo>
                <a:lnTo>
                  <a:pt x="1695831" y="1200658"/>
                </a:lnTo>
                <a:lnTo>
                  <a:pt x="1685670" y="1277746"/>
                </a:lnTo>
                <a:lnTo>
                  <a:pt x="1680590" y="1391793"/>
                </a:lnTo>
                <a:lnTo>
                  <a:pt x="1667002" y="1497076"/>
                </a:lnTo>
                <a:lnTo>
                  <a:pt x="1653539" y="1602358"/>
                </a:lnTo>
                <a:lnTo>
                  <a:pt x="1631568" y="1710563"/>
                </a:lnTo>
                <a:lnTo>
                  <a:pt x="1607819" y="1803908"/>
                </a:lnTo>
                <a:lnTo>
                  <a:pt x="1582546" y="1895856"/>
                </a:lnTo>
                <a:lnTo>
                  <a:pt x="1546987" y="1989201"/>
                </a:lnTo>
                <a:lnTo>
                  <a:pt x="1504695" y="2085467"/>
                </a:lnTo>
                <a:lnTo>
                  <a:pt x="1450593" y="2186305"/>
                </a:lnTo>
                <a:lnTo>
                  <a:pt x="1372869" y="2291588"/>
                </a:lnTo>
                <a:lnTo>
                  <a:pt x="1298448" y="2384933"/>
                </a:lnTo>
                <a:lnTo>
                  <a:pt x="1203833" y="2476881"/>
                </a:lnTo>
                <a:lnTo>
                  <a:pt x="1107439" y="2552446"/>
                </a:lnTo>
                <a:lnTo>
                  <a:pt x="1288288" y="2743581"/>
                </a:lnTo>
                <a:lnTo>
                  <a:pt x="62611" y="2826639"/>
                </a:lnTo>
                <a:lnTo>
                  <a:pt x="0" y="2860675"/>
                </a:lnTo>
                <a:lnTo>
                  <a:pt x="388874" y="2920022"/>
                </a:lnTo>
                <a:lnTo>
                  <a:pt x="1710943" y="2853309"/>
                </a:lnTo>
                <a:lnTo>
                  <a:pt x="1540256" y="2659126"/>
                </a:lnTo>
                <a:lnTo>
                  <a:pt x="1612900" y="2571750"/>
                </a:lnTo>
                <a:lnTo>
                  <a:pt x="1675511" y="2479802"/>
                </a:lnTo>
                <a:lnTo>
                  <a:pt x="1744853" y="2376043"/>
                </a:lnTo>
                <a:lnTo>
                  <a:pt x="1810765" y="2254504"/>
                </a:lnTo>
                <a:lnTo>
                  <a:pt x="1856359" y="2146300"/>
                </a:lnTo>
                <a:lnTo>
                  <a:pt x="1895220" y="2021839"/>
                </a:lnTo>
                <a:lnTo>
                  <a:pt x="1925701" y="1888363"/>
                </a:lnTo>
                <a:lnTo>
                  <a:pt x="1944369" y="1762378"/>
                </a:lnTo>
                <a:lnTo>
                  <a:pt x="1954403" y="1633474"/>
                </a:lnTo>
                <a:lnTo>
                  <a:pt x="1956181" y="1504442"/>
                </a:lnTo>
                <a:lnTo>
                  <a:pt x="1961261" y="1366646"/>
                </a:lnTo>
                <a:lnTo>
                  <a:pt x="1954403" y="1218438"/>
                </a:lnTo>
                <a:lnTo>
                  <a:pt x="1944369" y="1058290"/>
                </a:lnTo>
                <a:lnTo>
                  <a:pt x="1929130" y="899667"/>
                </a:lnTo>
                <a:lnTo>
                  <a:pt x="1915540" y="744092"/>
                </a:lnTo>
                <a:lnTo>
                  <a:pt x="1891918" y="586993"/>
                </a:lnTo>
                <a:lnTo>
                  <a:pt x="1849628" y="348361"/>
                </a:lnTo>
                <a:lnTo>
                  <a:pt x="1646987" y="111125"/>
                </a:lnTo>
                <a:close/>
              </a:path>
              <a:path w="1961515" h="2920365">
                <a:moveTo>
                  <a:pt x="351663" y="1743075"/>
                </a:moveTo>
                <a:lnTo>
                  <a:pt x="0" y="2860675"/>
                </a:lnTo>
                <a:lnTo>
                  <a:pt x="62611" y="2826639"/>
                </a:lnTo>
                <a:lnTo>
                  <a:pt x="380364" y="1800987"/>
                </a:lnTo>
                <a:lnTo>
                  <a:pt x="495868" y="1800987"/>
                </a:lnTo>
                <a:lnTo>
                  <a:pt x="351663" y="1743075"/>
                </a:lnTo>
                <a:close/>
              </a:path>
              <a:path w="1961515" h="2920365">
                <a:moveTo>
                  <a:pt x="495868" y="1800987"/>
                </a:moveTo>
                <a:lnTo>
                  <a:pt x="380364" y="1800987"/>
                </a:lnTo>
                <a:lnTo>
                  <a:pt x="579882" y="1992121"/>
                </a:lnTo>
                <a:lnTo>
                  <a:pt x="659384" y="1929892"/>
                </a:lnTo>
                <a:lnTo>
                  <a:pt x="729208" y="1864614"/>
                </a:lnTo>
                <a:lnTo>
                  <a:pt x="654304" y="1864614"/>
                </a:lnTo>
                <a:lnTo>
                  <a:pt x="495868" y="1800987"/>
                </a:lnTo>
                <a:close/>
              </a:path>
              <a:path w="1961515" h="2920365">
                <a:moveTo>
                  <a:pt x="1552066" y="0"/>
                </a:moveTo>
                <a:lnTo>
                  <a:pt x="1555495" y="137795"/>
                </a:lnTo>
                <a:lnTo>
                  <a:pt x="1548638" y="278638"/>
                </a:lnTo>
                <a:lnTo>
                  <a:pt x="1528444" y="404622"/>
                </a:lnTo>
                <a:lnTo>
                  <a:pt x="1503044" y="545464"/>
                </a:lnTo>
                <a:lnTo>
                  <a:pt x="1459103" y="681863"/>
                </a:lnTo>
                <a:lnTo>
                  <a:pt x="1416812" y="807847"/>
                </a:lnTo>
                <a:lnTo>
                  <a:pt x="1352550" y="945642"/>
                </a:lnTo>
                <a:lnTo>
                  <a:pt x="1286637" y="1071626"/>
                </a:lnTo>
                <a:lnTo>
                  <a:pt x="1213865" y="1194689"/>
                </a:lnTo>
                <a:lnTo>
                  <a:pt x="1132713" y="1323594"/>
                </a:lnTo>
                <a:lnTo>
                  <a:pt x="1061719" y="1422908"/>
                </a:lnTo>
                <a:lnTo>
                  <a:pt x="823340" y="1711959"/>
                </a:lnTo>
                <a:lnTo>
                  <a:pt x="732028" y="1796542"/>
                </a:lnTo>
                <a:lnTo>
                  <a:pt x="654304" y="1864614"/>
                </a:lnTo>
                <a:lnTo>
                  <a:pt x="729208" y="1864614"/>
                </a:lnTo>
                <a:lnTo>
                  <a:pt x="813181" y="1784603"/>
                </a:lnTo>
                <a:lnTo>
                  <a:pt x="892683" y="1695703"/>
                </a:lnTo>
                <a:lnTo>
                  <a:pt x="970407" y="1606803"/>
                </a:lnTo>
                <a:lnTo>
                  <a:pt x="1046607" y="1513332"/>
                </a:lnTo>
                <a:lnTo>
                  <a:pt x="1117600" y="1419987"/>
                </a:lnTo>
                <a:lnTo>
                  <a:pt x="1190243" y="1314703"/>
                </a:lnTo>
                <a:lnTo>
                  <a:pt x="1266316" y="1206500"/>
                </a:lnTo>
                <a:lnTo>
                  <a:pt x="1318767" y="1105789"/>
                </a:lnTo>
                <a:lnTo>
                  <a:pt x="1376299" y="1000506"/>
                </a:lnTo>
                <a:lnTo>
                  <a:pt x="1425320" y="892301"/>
                </a:lnTo>
                <a:lnTo>
                  <a:pt x="1465834" y="792988"/>
                </a:lnTo>
                <a:lnTo>
                  <a:pt x="1506474" y="680338"/>
                </a:lnTo>
                <a:lnTo>
                  <a:pt x="1538605" y="564768"/>
                </a:lnTo>
                <a:lnTo>
                  <a:pt x="1563878" y="471297"/>
                </a:lnTo>
                <a:lnTo>
                  <a:pt x="1584198" y="363092"/>
                </a:lnTo>
                <a:lnTo>
                  <a:pt x="1594358" y="271272"/>
                </a:lnTo>
                <a:lnTo>
                  <a:pt x="1599438" y="203073"/>
                </a:lnTo>
                <a:lnTo>
                  <a:pt x="1597660" y="111125"/>
                </a:lnTo>
                <a:lnTo>
                  <a:pt x="1646987" y="111125"/>
                </a:lnTo>
                <a:lnTo>
                  <a:pt x="15520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11240" y="2706623"/>
            <a:ext cx="1961514" cy="2920365"/>
          </a:xfrm>
          <a:custGeom>
            <a:avLst/>
            <a:gdLst/>
            <a:ahLst/>
            <a:cxnLst/>
            <a:rect l="l" t="t" r="r" b="b"/>
            <a:pathLst>
              <a:path w="1961515" h="2920365">
                <a:moveTo>
                  <a:pt x="62611" y="2826639"/>
                </a:moveTo>
                <a:lnTo>
                  <a:pt x="380364" y="1800987"/>
                </a:lnTo>
                <a:lnTo>
                  <a:pt x="579882" y="1992121"/>
                </a:lnTo>
                <a:lnTo>
                  <a:pt x="659384" y="1929892"/>
                </a:lnTo>
                <a:lnTo>
                  <a:pt x="735457" y="1858771"/>
                </a:lnTo>
                <a:lnTo>
                  <a:pt x="813181" y="1784603"/>
                </a:lnTo>
                <a:lnTo>
                  <a:pt x="892683" y="1695703"/>
                </a:lnTo>
                <a:lnTo>
                  <a:pt x="970407" y="1606803"/>
                </a:lnTo>
                <a:lnTo>
                  <a:pt x="1046607" y="1513332"/>
                </a:lnTo>
                <a:lnTo>
                  <a:pt x="1117600" y="1419987"/>
                </a:lnTo>
                <a:lnTo>
                  <a:pt x="1190243" y="1314703"/>
                </a:lnTo>
                <a:lnTo>
                  <a:pt x="1266316" y="1206500"/>
                </a:lnTo>
                <a:lnTo>
                  <a:pt x="1318767" y="1105789"/>
                </a:lnTo>
                <a:lnTo>
                  <a:pt x="1376299" y="1000506"/>
                </a:lnTo>
                <a:lnTo>
                  <a:pt x="1425320" y="892301"/>
                </a:lnTo>
                <a:lnTo>
                  <a:pt x="1465834" y="792988"/>
                </a:lnTo>
                <a:lnTo>
                  <a:pt x="1506474" y="680338"/>
                </a:lnTo>
                <a:lnTo>
                  <a:pt x="1538605" y="564768"/>
                </a:lnTo>
                <a:lnTo>
                  <a:pt x="1563878" y="471297"/>
                </a:lnTo>
                <a:lnTo>
                  <a:pt x="1584198" y="363092"/>
                </a:lnTo>
                <a:lnTo>
                  <a:pt x="1594358" y="271272"/>
                </a:lnTo>
                <a:lnTo>
                  <a:pt x="1599438" y="203073"/>
                </a:lnTo>
                <a:lnTo>
                  <a:pt x="1597660" y="111125"/>
                </a:lnTo>
                <a:lnTo>
                  <a:pt x="1616329" y="179324"/>
                </a:lnTo>
                <a:lnTo>
                  <a:pt x="1639951" y="254888"/>
                </a:lnTo>
                <a:lnTo>
                  <a:pt x="1656841" y="346837"/>
                </a:lnTo>
                <a:lnTo>
                  <a:pt x="1663700" y="446150"/>
                </a:lnTo>
                <a:lnTo>
                  <a:pt x="1677162" y="555878"/>
                </a:lnTo>
                <a:lnTo>
                  <a:pt x="1683892" y="667003"/>
                </a:lnTo>
                <a:lnTo>
                  <a:pt x="1690751" y="775208"/>
                </a:lnTo>
                <a:lnTo>
                  <a:pt x="1695831" y="876046"/>
                </a:lnTo>
                <a:lnTo>
                  <a:pt x="1695831" y="979805"/>
                </a:lnTo>
                <a:lnTo>
                  <a:pt x="1694053" y="1082039"/>
                </a:lnTo>
                <a:lnTo>
                  <a:pt x="1695831" y="1200658"/>
                </a:lnTo>
                <a:lnTo>
                  <a:pt x="1685670" y="1277746"/>
                </a:lnTo>
                <a:lnTo>
                  <a:pt x="1680590" y="1391793"/>
                </a:lnTo>
                <a:lnTo>
                  <a:pt x="1667002" y="1497076"/>
                </a:lnTo>
                <a:lnTo>
                  <a:pt x="1653539" y="1602358"/>
                </a:lnTo>
                <a:lnTo>
                  <a:pt x="1631568" y="1710563"/>
                </a:lnTo>
                <a:lnTo>
                  <a:pt x="1607819" y="1803908"/>
                </a:lnTo>
                <a:lnTo>
                  <a:pt x="1582546" y="1895856"/>
                </a:lnTo>
                <a:lnTo>
                  <a:pt x="1546987" y="1989201"/>
                </a:lnTo>
                <a:lnTo>
                  <a:pt x="1504695" y="2085467"/>
                </a:lnTo>
                <a:lnTo>
                  <a:pt x="1450593" y="2186305"/>
                </a:lnTo>
                <a:lnTo>
                  <a:pt x="1372869" y="2291588"/>
                </a:lnTo>
                <a:lnTo>
                  <a:pt x="1298448" y="2384933"/>
                </a:lnTo>
                <a:lnTo>
                  <a:pt x="1203833" y="2476881"/>
                </a:lnTo>
                <a:lnTo>
                  <a:pt x="1107439" y="2552446"/>
                </a:lnTo>
                <a:lnTo>
                  <a:pt x="1288288" y="2743581"/>
                </a:lnTo>
                <a:lnTo>
                  <a:pt x="62611" y="2826639"/>
                </a:lnTo>
                <a:lnTo>
                  <a:pt x="0" y="2860675"/>
                </a:lnTo>
                <a:lnTo>
                  <a:pt x="388874" y="2920022"/>
                </a:lnTo>
                <a:lnTo>
                  <a:pt x="1710943" y="2853309"/>
                </a:lnTo>
                <a:lnTo>
                  <a:pt x="1540256" y="2659126"/>
                </a:lnTo>
                <a:lnTo>
                  <a:pt x="1612900" y="2571750"/>
                </a:lnTo>
                <a:lnTo>
                  <a:pt x="1675511" y="2479802"/>
                </a:lnTo>
                <a:lnTo>
                  <a:pt x="1744853" y="2376043"/>
                </a:lnTo>
                <a:lnTo>
                  <a:pt x="1810765" y="2254504"/>
                </a:lnTo>
                <a:lnTo>
                  <a:pt x="1856359" y="2146300"/>
                </a:lnTo>
                <a:lnTo>
                  <a:pt x="1895220" y="2021839"/>
                </a:lnTo>
                <a:lnTo>
                  <a:pt x="1925701" y="1888363"/>
                </a:lnTo>
                <a:lnTo>
                  <a:pt x="1944369" y="1762378"/>
                </a:lnTo>
                <a:lnTo>
                  <a:pt x="1954403" y="1633474"/>
                </a:lnTo>
                <a:lnTo>
                  <a:pt x="1956181" y="1504442"/>
                </a:lnTo>
                <a:lnTo>
                  <a:pt x="1961261" y="1366646"/>
                </a:lnTo>
                <a:lnTo>
                  <a:pt x="1954403" y="1218438"/>
                </a:lnTo>
                <a:lnTo>
                  <a:pt x="1944369" y="1058290"/>
                </a:lnTo>
                <a:lnTo>
                  <a:pt x="1929130" y="899667"/>
                </a:lnTo>
                <a:lnTo>
                  <a:pt x="1915540" y="744092"/>
                </a:lnTo>
                <a:lnTo>
                  <a:pt x="1891918" y="586993"/>
                </a:lnTo>
                <a:lnTo>
                  <a:pt x="1849628" y="348361"/>
                </a:lnTo>
                <a:lnTo>
                  <a:pt x="1552066" y="0"/>
                </a:lnTo>
                <a:lnTo>
                  <a:pt x="1555495" y="137795"/>
                </a:lnTo>
                <a:lnTo>
                  <a:pt x="1548638" y="278638"/>
                </a:lnTo>
                <a:lnTo>
                  <a:pt x="1528444" y="404622"/>
                </a:lnTo>
                <a:lnTo>
                  <a:pt x="1503044" y="545464"/>
                </a:lnTo>
                <a:lnTo>
                  <a:pt x="1459103" y="681863"/>
                </a:lnTo>
                <a:lnTo>
                  <a:pt x="1416812" y="807847"/>
                </a:lnTo>
                <a:lnTo>
                  <a:pt x="1352550" y="945642"/>
                </a:lnTo>
                <a:lnTo>
                  <a:pt x="1286637" y="1071626"/>
                </a:lnTo>
                <a:lnTo>
                  <a:pt x="1213865" y="1194689"/>
                </a:lnTo>
                <a:lnTo>
                  <a:pt x="1132713" y="1323594"/>
                </a:lnTo>
                <a:lnTo>
                  <a:pt x="1061719" y="1422908"/>
                </a:lnTo>
                <a:lnTo>
                  <a:pt x="902842" y="1615694"/>
                </a:lnTo>
                <a:lnTo>
                  <a:pt x="823340" y="1711959"/>
                </a:lnTo>
                <a:lnTo>
                  <a:pt x="732028" y="1796542"/>
                </a:lnTo>
                <a:lnTo>
                  <a:pt x="654304" y="1864614"/>
                </a:lnTo>
                <a:lnTo>
                  <a:pt x="351663" y="1743075"/>
                </a:lnTo>
                <a:lnTo>
                  <a:pt x="0" y="2860675"/>
                </a:lnTo>
                <a:lnTo>
                  <a:pt x="62611" y="282663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41119" y="2817876"/>
            <a:ext cx="1637030" cy="2715895"/>
          </a:xfrm>
          <a:custGeom>
            <a:avLst/>
            <a:gdLst/>
            <a:ahLst/>
            <a:cxnLst/>
            <a:rect l="l" t="t" r="r" b="b"/>
            <a:pathLst>
              <a:path w="1637030" h="2715895">
                <a:moveTo>
                  <a:pt x="98171" y="0"/>
                </a:moveTo>
                <a:lnTo>
                  <a:pt x="79502" y="68199"/>
                </a:lnTo>
                <a:lnTo>
                  <a:pt x="55880" y="143763"/>
                </a:lnTo>
                <a:lnTo>
                  <a:pt x="38989" y="235712"/>
                </a:lnTo>
                <a:lnTo>
                  <a:pt x="32131" y="335025"/>
                </a:lnTo>
                <a:lnTo>
                  <a:pt x="18668" y="444753"/>
                </a:lnTo>
                <a:lnTo>
                  <a:pt x="11811" y="555878"/>
                </a:lnTo>
                <a:lnTo>
                  <a:pt x="5080" y="664083"/>
                </a:lnTo>
                <a:lnTo>
                  <a:pt x="0" y="764921"/>
                </a:lnTo>
                <a:lnTo>
                  <a:pt x="0" y="868680"/>
                </a:lnTo>
                <a:lnTo>
                  <a:pt x="1651" y="971042"/>
                </a:lnTo>
                <a:lnTo>
                  <a:pt x="0" y="1089533"/>
                </a:lnTo>
                <a:lnTo>
                  <a:pt x="10160" y="1166622"/>
                </a:lnTo>
                <a:lnTo>
                  <a:pt x="15240" y="1280795"/>
                </a:lnTo>
                <a:lnTo>
                  <a:pt x="28829" y="1386078"/>
                </a:lnTo>
                <a:lnTo>
                  <a:pt x="42291" y="1491361"/>
                </a:lnTo>
                <a:lnTo>
                  <a:pt x="64262" y="1599565"/>
                </a:lnTo>
                <a:lnTo>
                  <a:pt x="88011" y="1692910"/>
                </a:lnTo>
                <a:lnTo>
                  <a:pt x="113411" y="1784858"/>
                </a:lnTo>
                <a:lnTo>
                  <a:pt x="148971" y="1878203"/>
                </a:lnTo>
                <a:lnTo>
                  <a:pt x="191262" y="1974596"/>
                </a:lnTo>
                <a:lnTo>
                  <a:pt x="245364" y="2075434"/>
                </a:lnTo>
                <a:lnTo>
                  <a:pt x="323215" y="2180590"/>
                </a:lnTo>
                <a:lnTo>
                  <a:pt x="397763" y="2274062"/>
                </a:lnTo>
                <a:lnTo>
                  <a:pt x="492506" y="2366010"/>
                </a:lnTo>
                <a:lnTo>
                  <a:pt x="589026" y="2441575"/>
                </a:lnTo>
                <a:lnTo>
                  <a:pt x="407924" y="2632837"/>
                </a:lnTo>
                <a:lnTo>
                  <a:pt x="1636649" y="2715768"/>
                </a:lnTo>
                <a:lnTo>
                  <a:pt x="1377728" y="1881251"/>
                </a:lnTo>
                <a:lnTo>
                  <a:pt x="1118743" y="1881251"/>
                </a:lnTo>
                <a:lnTo>
                  <a:pt x="1039113" y="1818894"/>
                </a:lnTo>
                <a:lnTo>
                  <a:pt x="963041" y="1747774"/>
                </a:lnTo>
                <a:lnTo>
                  <a:pt x="885190" y="1673606"/>
                </a:lnTo>
                <a:lnTo>
                  <a:pt x="805561" y="1584706"/>
                </a:lnTo>
                <a:lnTo>
                  <a:pt x="727710" y="1495806"/>
                </a:lnTo>
                <a:lnTo>
                  <a:pt x="649859" y="1402334"/>
                </a:lnTo>
                <a:lnTo>
                  <a:pt x="578866" y="1308989"/>
                </a:lnTo>
                <a:lnTo>
                  <a:pt x="506094" y="1203706"/>
                </a:lnTo>
                <a:lnTo>
                  <a:pt x="429894" y="1095502"/>
                </a:lnTo>
                <a:lnTo>
                  <a:pt x="377444" y="994663"/>
                </a:lnTo>
                <a:lnTo>
                  <a:pt x="319913" y="889507"/>
                </a:lnTo>
                <a:lnTo>
                  <a:pt x="270764" y="781176"/>
                </a:lnTo>
                <a:lnTo>
                  <a:pt x="230124" y="681863"/>
                </a:lnTo>
                <a:lnTo>
                  <a:pt x="189611" y="569213"/>
                </a:lnTo>
                <a:lnTo>
                  <a:pt x="157353" y="453644"/>
                </a:lnTo>
                <a:lnTo>
                  <a:pt x="131953" y="360172"/>
                </a:lnTo>
                <a:lnTo>
                  <a:pt x="111760" y="251968"/>
                </a:lnTo>
                <a:lnTo>
                  <a:pt x="101600" y="160147"/>
                </a:lnTo>
                <a:lnTo>
                  <a:pt x="96520" y="91948"/>
                </a:lnTo>
                <a:lnTo>
                  <a:pt x="98171" y="0"/>
                </a:lnTo>
                <a:close/>
              </a:path>
              <a:path w="1637030" h="2715895">
                <a:moveTo>
                  <a:pt x="1318387" y="1689989"/>
                </a:moveTo>
                <a:lnTo>
                  <a:pt x="1118743" y="1881251"/>
                </a:lnTo>
                <a:lnTo>
                  <a:pt x="1377728" y="1881251"/>
                </a:lnTo>
                <a:lnTo>
                  <a:pt x="1318387" y="1689989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41119" y="2817876"/>
            <a:ext cx="1637030" cy="2715895"/>
          </a:xfrm>
          <a:custGeom>
            <a:avLst/>
            <a:gdLst/>
            <a:ahLst/>
            <a:cxnLst/>
            <a:rect l="l" t="t" r="r" b="b"/>
            <a:pathLst>
              <a:path w="1637030" h="2715895">
                <a:moveTo>
                  <a:pt x="1636649" y="2715768"/>
                </a:moveTo>
                <a:lnTo>
                  <a:pt x="1318387" y="1689989"/>
                </a:lnTo>
                <a:lnTo>
                  <a:pt x="1118743" y="1881251"/>
                </a:lnTo>
                <a:lnTo>
                  <a:pt x="1039113" y="1818894"/>
                </a:lnTo>
                <a:lnTo>
                  <a:pt x="963041" y="1747774"/>
                </a:lnTo>
                <a:lnTo>
                  <a:pt x="885190" y="1673606"/>
                </a:lnTo>
                <a:lnTo>
                  <a:pt x="805561" y="1584706"/>
                </a:lnTo>
                <a:lnTo>
                  <a:pt x="727710" y="1495806"/>
                </a:lnTo>
                <a:lnTo>
                  <a:pt x="649859" y="1402334"/>
                </a:lnTo>
                <a:lnTo>
                  <a:pt x="578866" y="1308989"/>
                </a:lnTo>
                <a:lnTo>
                  <a:pt x="506094" y="1203706"/>
                </a:lnTo>
                <a:lnTo>
                  <a:pt x="429894" y="1095502"/>
                </a:lnTo>
                <a:lnTo>
                  <a:pt x="377444" y="994663"/>
                </a:lnTo>
                <a:lnTo>
                  <a:pt x="319913" y="889507"/>
                </a:lnTo>
                <a:lnTo>
                  <a:pt x="270764" y="781176"/>
                </a:lnTo>
                <a:lnTo>
                  <a:pt x="230124" y="681863"/>
                </a:lnTo>
                <a:lnTo>
                  <a:pt x="189611" y="569213"/>
                </a:lnTo>
                <a:lnTo>
                  <a:pt x="157353" y="453644"/>
                </a:lnTo>
                <a:lnTo>
                  <a:pt x="131953" y="360172"/>
                </a:lnTo>
                <a:lnTo>
                  <a:pt x="111760" y="251968"/>
                </a:lnTo>
                <a:lnTo>
                  <a:pt x="101600" y="160147"/>
                </a:lnTo>
                <a:lnTo>
                  <a:pt x="96520" y="91948"/>
                </a:lnTo>
                <a:lnTo>
                  <a:pt x="98171" y="0"/>
                </a:lnTo>
                <a:lnTo>
                  <a:pt x="79502" y="68199"/>
                </a:lnTo>
                <a:lnTo>
                  <a:pt x="55880" y="143763"/>
                </a:lnTo>
                <a:lnTo>
                  <a:pt x="38989" y="235712"/>
                </a:lnTo>
                <a:lnTo>
                  <a:pt x="32131" y="335025"/>
                </a:lnTo>
                <a:lnTo>
                  <a:pt x="18668" y="444753"/>
                </a:lnTo>
                <a:lnTo>
                  <a:pt x="11811" y="555878"/>
                </a:lnTo>
                <a:lnTo>
                  <a:pt x="5080" y="664083"/>
                </a:lnTo>
                <a:lnTo>
                  <a:pt x="0" y="764921"/>
                </a:lnTo>
                <a:lnTo>
                  <a:pt x="0" y="868680"/>
                </a:lnTo>
                <a:lnTo>
                  <a:pt x="1651" y="971042"/>
                </a:lnTo>
                <a:lnTo>
                  <a:pt x="0" y="1089533"/>
                </a:lnTo>
                <a:lnTo>
                  <a:pt x="10160" y="1166622"/>
                </a:lnTo>
                <a:lnTo>
                  <a:pt x="15240" y="1280795"/>
                </a:lnTo>
                <a:lnTo>
                  <a:pt x="28829" y="1386078"/>
                </a:lnTo>
                <a:lnTo>
                  <a:pt x="42291" y="1491361"/>
                </a:lnTo>
                <a:lnTo>
                  <a:pt x="64262" y="1599565"/>
                </a:lnTo>
                <a:lnTo>
                  <a:pt x="88011" y="1692910"/>
                </a:lnTo>
                <a:lnTo>
                  <a:pt x="113411" y="1784858"/>
                </a:lnTo>
                <a:lnTo>
                  <a:pt x="148971" y="1878203"/>
                </a:lnTo>
                <a:lnTo>
                  <a:pt x="191262" y="1974596"/>
                </a:lnTo>
                <a:lnTo>
                  <a:pt x="245364" y="2075434"/>
                </a:lnTo>
                <a:lnTo>
                  <a:pt x="323215" y="2180590"/>
                </a:lnTo>
                <a:lnTo>
                  <a:pt x="397763" y="2274062"/>
                </a:lnTo>
                <a:lnTo>
                  <a:pt x="492506" y="2366010"/>
                </a:lnTo>
                <a:lnTo>
                  <a:pt x="589026" y="2441575"/>
                </a:lnTo>
                <a:lnTo>
                  <a:pt x="407924" y="2632837"/>
                </a:lnTo>
                <a:lnTo>
                  <a:pt x="1636649" y="2715768"/>
                </a:lnTo>
              </a:path>
            </a:pathLst>
          </a:custGeom>
          <a:ln w="12192">
            <a:solidFill>
              <a:srgbClr val="EBDD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75944" y="2706623"/>
            <a:ext cx="1964689" cy="2920365"/>
          </a:xfrm>
          <a:custGeom>
            <a:avLst/>
            <a:gdLst/>
            <a:ahLst/>
            <a:cxnLst/>
            <a:rect l="l" t="t" r="r" b="b"/>
            <a:pathLst>
              <a:path w="1964689" h="2920365">
                <a:moveTo>
                  <a:pt x="409447" y="0"/>
                </a:moveTo>
                <a:lnTo>
                  <a:pt x="111658" y="348361"/>
                </a:lnTo>
                <a:lnTo>
                  <a:pt x="69367" y="586993"/>
                </a:lnTo>
                <a:lnTo>
                  <a:pt x="45681" y="744092"/>
                </a:lnTo>
                <a:lnTo>
                  <a:pt x="32143" y="899667"/>
                </a:lnTo>
                <a:lnTo>
                  <a:pt x="16916" y="1058290"/>
                </a:lnTo>
                <a:lnTo>
                  <a:pt x="6769" y="1218438"/>
                </a:lnTo>
                <a:lnTo>
                  <a:pt x="0" y="1366646"/>
                </a:lnTo>
                <a:lnTo>
                  <a:pt x="5080" y="1504442"/>
                </a:lnTo>
                <a:lnTo>
                  <a:pt x="6769" y="1633474"/>
                </a:lnTo>
                <a:lnTo>
                  <a:pt x="16916" y="1762378"/>
                </a:lnTo>
                <a:lnTo>
                  <a:pt x="35534" y="1888363"/>
                </a:lnTo>
                <a:lnTo>
                  <a:pt x="65989" y="2021839"/>
                </a:lnTo>
                <a:lnTo>
                  <a:pt x="104902" y="2146300"/>
                </a:lnTo>
                <a:lnTo>
                  <a:pt x="150571" y="2254504"/>
                </a:lnTo>
                <a:lnTo>
                  <a:pt x="216534" y="2376043"/>
                </a:lnTo>
                <a:lnTo>
                  <a:pt x="285877" y="2479802"/>
                </a:lnTo>
                <a:lnTo>
                  <a:pt x="348488" y="2571750"/>
                </a:lnTo>
                <a:lnTo>
                  <a:pt x="421259" y="2659126"/>
                </a:lnTo>
                <a:lnTo>
                  <a:pt x="250444" y="2853309"/>
                </a:lnTo>
                <a:lnTo>
                  <a:pt x="1575181" y="2920022"/>
                </a:lnTo>
                <a:lnTo>
                  <a:pt x="1964308" y="2860675"/>
                </a:lnTo>
                <a:lnTo>
                  <a:pt x="1901698" y="2826639"/>
                </a:lnTo>
                <a:lnTo>
                  <a:pt x="673354" y="2743581"/>
                </a:lnTo>
                <a:lnTo>
                  <a:pt x="854456" y="2552446"/>
                </a:lnTo>
                <a:lnTo>
                  <a:pt x="757936" y="2476881"/>
                </a:lnTo>
                <a:lnTo>
                  <a:pt x="663194" y="2384933"/>
                </a:lnTo>
                <a:lnTo>
                  <a:pt x="588772" y="2291588"/>
                </a:lnTo>
                <a:lnTo>
                  <a:pt x="510921" y="2186305"/>
                </a:lnTo>
                <a:lnTo>
                  <a:pt x="456819" y="2085467"/>
                </a:lnTo>
                <a:lnTo>
                  <a:pt x="414528" y="1989201"/>
                </a:lnTo>
                <a:lnTo>
                  <a:pt x="378968" y="1895856"/>
                </a:lnTo>
                <a:lnTo>
                  <a:pt x="353568" y="1803908"/>
                </a:lnTo>
                <a:lnTo>
                  <a:pt x="329946" y="1710563"/>
                </a:lnTo>
                <a:lnTo>
                  <a:pt x="307975" y="1602358"/>
                </a:lnTo>
                <a:lnTo>
                  <a:pt x="280797" y="1391793"/>
                </a:lnTo>
                <a:lnTo>
                  <a:pt x="275717" y="1277746"/>
                </a:lnTo>
                <a:lnTo>
                  <a:pt x="265684" y="1200658"/>
                </a:lnTo>
                <a:lnTo>
                  <a:pt x="267334" y="1082039"/>
                </a:lnTo>
                <a:lnTo>
                  <a:pt x="265684" y="979805"/>
                </a:lnTo>
                <a:lnTo>
                  <a:pt x="265684" y="876046"/>
                </a:lnTo>
                <a:lnTo>
                  <a:pt x="270637" y="775208"/>
                </a:lnTo>
                <a:lnTo>
                  <a:pt x="277494" y="667003"/>
                </a:lnTo>
                <a:lnTo>
                  <a:pt x="284225" y="555878"/>
                </a:lnTo>
                <a:lnTo>
                  <a:pt x="297815" y="446150"/>
                </a:lnTo>
                <a:lnTo>
                  <a:pt x="304546" y="346837"/>
                </a:lnTo>
                <a:lnTo>
                  <a:pt x="321437" y="254888"/>
                </a:lnTo>
                <a:lnTo>
                  <a:pt x="345186" y="179324"/>
                </a:lnTo>
                <a:lnTo>
                  <a:pt x="363728" y="111125"/>
                </a:lnTo>
                <a:lnTo>
                  <a:pt x="406682" y="111125"/>
                </a:lnTo>
                <a:lnTo>
                  <a:pt x="409447" y="0"/>
                </a:lnTo>
                <a:close/>
              </a:path>
              <a:path w="1964689" h="2920365">
                <a:moveTo>
                  <a:pt x="1630627" y="1800987"/>
                </a:moveTo>
                <a:lnTo>
                  <a:pt x="1583563" y="1800987"/>
                </a:lnTo>
                <a:lnTo>
                  <a:pt x="1901698" y="2826639"/>
                </a:lnTo>
                <a:lnTo>
                  <a:pt x="1964308" y="2860675"/>
                </a:lnTo>
                <a:lnTo>
                  <a:pt x="1630627" y="1800987"/>
                </a:lnTo>
                <a:close/>
              </a:path>
              <a:path w="1964689" h="2920365">
                <a:moveTo>
                  <a:pt x="406682" y="111125"/>
                </a:moveTo>
                <a:lnTo>
                  <a:pt x="363728" y="111125"/>
                </a:lnTo>
                <a:lnTo>
                  <a:pt x="362077" y="203073"/>
                </a:lnTo>
                <a:lnTo>
                  <a:pt x="367156" y="271272"/>
                </a:lnTo>
                <a:lnTo>
                  <a:pt x="377317" y="363092"/>
                </a:lnTo>
                <a:lnTo>
                  <a:pt x="397637" y="471297"/>
                </a:lnTo>
                <a:lnTo>
                  <a:pt x="422909" y="564768"/>
                </a:lnTo>
                <a:lnTo>
                  <a:pt x="455168" y="680338"/>
                </a:lnTo>
                <a:lnTo>
                  <a:pt x="495681" y="792988"/>
                </a:lnTo>
                <a:lnTo>
                  <a:pt x="536321" y="892301"/>
                </a:lnTo>
                <a:lnTo>
                  <a:pt x="585343" y="1000506"/>
                </a:lnTo>
                <a:lnTo>
                  <a:pt x="642874" y="1105789"/>
                </a:lnTo>
                <a:lnTo>
                  <a:pt x="695325" y="1206500"/>
                </a:lnTo>
                <a:lnTo>
                  <a:pt x="771525" y="1314703"/>
                </a:lnTo>
                <a:lnTo>
                  <a:pt x="844295" y="1419987"/>
                </a:lnTo>
                <a:lnTo>
                  <a:pt x="915288" y="1513332"/>
                </a:lnTo>
                <a:lnTo>
                  <a:pt x="993139" y="1606803"/>
                </a:lnTo>
                <a:lnTo>
                  <a:pt x="1070991" y="1695703"/>
                </a:lnTo>
                <a:lnTo>
                  <a:pt x="1150493" y="1784603"/>
                </a:lnTo>
                <a:lnTo>
                  <a:pt x="1228344" y="1858771"/>
                </a:lnTo>
                <a:lnTo>
                  <a:pt x="1304417" y="1929892"/>
                </a:lnTo>
                <a:lnTo>
                  <a:pt x="1383919" y="1992121"/>
                </a:lnTo>
                <a:lnTo>
                  <a:pt x="1517103" y="1864614"/>
                </a:lnTo>
                <a:lnTo>
                  <a:pt x="1309497" y="1864614"/>
                </a:lnTo>
                <a:lnTo>
                  <a:pt x="1231645" y="1796542"/>
                </a:lnTo>
                <a:lnTo>
                  <a:pt x="1140333" y="1711959"/>
                </a:lnTo>
                <a:lnTo>
                  <a:pt x="1060831" y="1615694"/>
                </a:lnTo>
                <a:lnTo>
                  <a:pt x="900049" y="1422908"/>
                </a:lnTo>
                <a:lnTo>
                  <a:pt x="829056" y="1323594"/>
                </a:lnTo>
                <a:lnTo>
                  <a:pt x="747776" y="1194689"/>
                </a:lnTo>
                <a:lnTo>
                  <a:pt x="675005" y="1071626"/>
                </a:lnTo>
                <a:lnTo>
                  <a:pt x="609092" y="945642"/>
                </a:lnTo>
                <a:lnTo>
                  <a:pt x="544830" y="807847"/>
                </a:lnTo>
                <a:lnTo>
                  <a:pt x="502539" y="681863"/>
                </a:lnTo>
                <a:lnTo>
                  <a:pt x="458469" y="545464"/>
                </a:lnTo>
                <a:lnTo>
                  <a:pt x="433069" y="404622"/>
                </a:lnTo>
                <a:lnTo>
                  <a:pt x="412877" y="278638"/>
                </a:lnTo>
                <a:lnTo>
                  <a:pt x="406019" y="137795"/>
                </a:lnTo>
                <a:lnTo>
                  <a:pt x="406682" y="111125"/>
                </a:lnTo>
                <a:close/>
              </a:path>
              <a:path w="1964689" h="2920365">
                <a:moveTo>
                  <a:pt x="1612392" y="1743075"/>
                </a:moveTo>
                <a:lnTo>
                  <a:pt x="1309497" y="1864614"/>
                </a:lnTo>
                <a:lnTo>
                  <a:pt x="1517103" y="1864614"/>
                </a:lnTo>
                <a:lnTo>
                  <a:pt x="1583563" y="1800987"/>
                </a:lnTo>
                <a:lnTo>
                  <a:pt x="1630627" y="1800987"/>
                </a:lnTo>
                <a:lnTo>
                  <a:pt x="1612392" y="17430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75944" y="2706623"/>
            <a:ext cx="1964689" cy="2920365"/>
          </a:xfrm>
          <a:custGeom>
            <a:avLst/>
            <a:gdLst/>
            <a:ahLst/>
            <a:cxnLst/>
            <a:rect l="l" t="t" r="r" b="b"/>
            <a:pathLst>
              <a:path w="1964689" h="2920365">
                <a:moveTo>
                  <a:pt x="1901698" y="2826639"/>
                </a:moveTo>
                <a:lnTo>
                  <a:pt x="1583563" y="1800987"/>
                </a:lnTo>
                <a:lnTo>
                  <a:pt x="1383919" y="1992121"/>
                </a:lnTo>
                <a:lnTo>
                  <a:pt x="1304417" y="1929892"/>
                </a:lnTo>
                <a:lnTo>
                  <a:pt x="1228344" y="1858771"/>
                </a:lnTo>
                <a:lnTo>
                  <a:pt x="1150493" y="1784603"/>
                </a:lnTo>
                <a:lnTo>
                  <a:pt x="1070991" y="1695703"/>
                </a:lnTo>
                <a:lnTo>
                  <a:pt x="993139" y="1606803"/>
                </a:lnTo>
                <a:lnTo>
                  <a:pt x="915288" y="1513332"/>
                </a:lnTo>
                <a:lnTo>
                  <a:pt x="844295" y="1419987"/>
                </a:lnTo>
                <a:lnTo>
                  <a:pt x="771525" y="1314703"/>
                </a:lnTo>
                <a:lnTo>
                  <a:pt x="695325" y="1206500"/>
                </a:lnTo>
                <a:lnTo>
                  <a:pt x="642874" y="1105789"/>
                </a:lnTo>
                <a:lnTo>
                  <a:pt x="585343" y="1000506"/>
                </a:lnTo>
                <a:lnTo>
                  <a:pt x="536321" y="892301"/>
                </a:lnTo>
                <a:lnTo>
                  <a:pt x="495681" y="792988"/>
                </a:lnTo>
                <a:lnTo>
                  <a:pt x="455168" y="680338"/>
                </a:lnTo>
                <a:lnTo>
                  <a:pt x="422909" y="564768"/>
                </a:lnTo>
                <a:lnTo>
                  <a:pt x="397637" y="471297"/>
                </a:lnTo>
                <a:lnTo>
                  <a:pt x="377317" y="363092"/>
                </a:lnTo>
                <a:lnTo>
                  <a:pt x="367156" y="271272"/>
                </a:lnTo>
                <a:lnTo>
                  <a:pt x="362077" y="203073"/>
                </a:lnTo>
                <a:lnTo>
                  <a:pt x="363728" y="111125"/>
                </a:lnTo>
                <a:lnTo>
                  <a:pt x="345186" y="179324"/>
                </a:lnTo>
                <a:lnTo>
                  <a:pt x="321437" y="254888"/>
                </a:lnTo>
                <a:lnTo>
                  <a:pt x="304546" y="346837"/>
                </a:lnTo>
                <a:lnTo>
                  <a:pt x="297815" y="446150"/>
                </a:lnTo>
                <a:lnTo>
                  <a:pt x="284225" y="555878"/>
                </a:lnTo>
                <a:lnTo>
                  <a:pt x="277494" y="667003"/>
                </a:lnTo>
                <a:lnTo>
                  <a:pt x="270637" y="775208"/>
                </a:lnTo>
                <a:lnTo>
                  <a:pt x="265684" y="876046"/>
                </a:lnTo>
                <a:lnTo>
                  <a:pt x="265684" y="979805"/>
                </a:lnTo>
                <a:lnTo>
                  <a:pt x="267334" y="1082039"/>
                </a:lnTo>
                <a:lnTo>
                  <a:pt x="265684" y="1200658"/>
                </a:lnTo>
                <a:lnTo>
                  <a:pt x="275717" y="1277746"/>
                </a:lnTo>
                <a:lnTo>
                  <a:pt x="280797" y="1391793"/>
                </a:lnTo>
                <a:lnTo>
                  <a:pt x="294386" y="1497076"/>
                </a:lnTo>
                <a:lnTo>
                  <a:pt x="307975" y="1602358"/>
                </a:lnTo>
                <a:lnTo>
                  <a:pt x="329946" y="1710563"/>
                </a:lnTo>
                <a:lnTo>
                  <a:pt x="353568" y="1803908"/>
                </a:lnTo>
                <a:lnTo>
                  <a:pt x="378968" y="1895856"/>
                </a:lnTo>
                <a:lnTo>
                  <a:pt x="414528" y="1989201"/>
                </a:lnTo>
                <a:lnTo>
                  <a:pt x="456819" y="2085467"/>
                </a:lnTo>
                <a:lnTo>
                  <a:pt x="510921" y="2186305"/>
                </a:lnTo>
                <a:lnTo>
                  <a:pt x="588772" y="2291588"/>
                </a:lnTo>
                <a:lnTo>
                  <a:pt x="663194" y="2384933"/>
                </a:lnTo>
                <a:lnTo>
                  <a:pt x="757936" y="2476881"/>
                </a:lnTo>
                <a:lnTo>
                  <a:pt x="854456" y="2552446"/>
                </a:lnTo>
                <a:lnTo>
                  <a:pt x="673354" y="2743581"/>
                </a:lnTo>
                <a:lnTo>
                  <a:pt x="1901698" y="2826639"/>
                </a:lnTo>
                <a:lnTo>
                  <a:pt x="1964308" y="2860675"/>
                </a:lnTo>
                <a:lnTo>
                  <a:pt x="1575181" y="2920022"/>
                </a:lnTo>
                <a:lnTo>
                  <a:pt x="250444" y="2853309"/>
                </a:lnTo>
                <a:lnTo>
                  <a:pt x="421259" y="2659126"/>
                </a:lnTo>
                <a:lnTo>
                  <a:pt x="348488" y="2571750"/>
                </a:lnTo>
                <a:lnTo>
                  <a:pt x="285877" y="2479802"/>
                </a:lnTo>
                <a:lnTo>
                  <a:pt x="216534" y="2376043"/>
                </a:lnTo>
                <a:lnTo>
                  <a:pt x="150571" y="2254504"/>
                </a:lnTo>
                <a:lnTo>
                  <a:pt x="104902" y="2146300"/>
                </a:lnTo>
                <a:lnTo>
                  <a:pt x="65989" y="2021839"/>
                </a:lnTo>
                <a:lnTo>
                  <a:pt x="35534" y="1888363"/>
                </a:lnTo>
                <a:lnTo>
                  <a:pt x="16916" y="1762378"/>
                </a:lnTo>
                <a:lnTo>
                  <a:pt x="6769" y="1633474"/>
                </a:lnTo>
                <a:lnTo>
                  <a:pt x="5080" y="1504442"/>
                </a:lnTo>
                <a:lnTo>
                  <a:pt x="0" y="1366646"/>
                </a:lnTo>
                <a:lnTo>
                  <a:pt x="6769" y="1218438"/>
                </a:lnTo>
                <a:lnTo>
                  <a:pt x="16916" y="1058290"/>
                </a:lnTo>
                <a:lnTo>
                  <a:pt x="32143" y="899667"/>
                </a:lnTo>
                <a:lnTo>
                  <a:pt x="45681" y="744092"/>
                </a:lnTo>
                <a:lnTo>
                  <a:pt x="69367" y="586993"/>
                </a:lnTo>
                <a:lnTo>
                  <a:pt x="111658" y="348361"/>
                </a:lnTo>
                <a:lnTo>
                  <a:pt x="409447" y="0"/>
                </a:lnTo>
                <a:lnTo>
                  <a:pt x="406019" y="137795"/>
                </a:lnTo>
                <a:lnTo>
                  <a:pt x="412877" y="278638"/>
                </a:lnTo>
                <a:lnTo>
                  <a:pt x="433069" y="404622"/>
                </a:lnTo>
                <a:lnTo>
                  <a:pt x="458469" y="545464"/>
                </a:lnTo>
                <a:lnTo>
                  <a:pt x="502539" y="681863"/>
                </a:lnTo>
                <a:lnTo>
                  <a:pt x="544830" y="807847"/>
                </a:lnTo>
                <a:lnTo>
                  <a:pt x="609092" y="945642"/>
                </a:lnTo>
                <a:lnTo>
                  <a:pt x="675005" y="1071626"/>
                </a:lnTo>
                <a:lnTo>
                  <a:pt x="747776" y="1194689"/>
                </a:lnTo>
                <a:lnTo>
                  <a:pt x="829056" y="1323594"/>
                </a:lnTo>
                <a:lnTo>
                  <a:pt x="900049" y="1422908"/>
                </a:lnTo>
                <a:lnTo>
                  <a:pt x="1060831" y="1615694"/>
                </a:lnTo>
                <a:lnTo>
                  <a:pt x="1140333" y="1711959"/>
                </a:lnTo>
                <a:lnTo>
                  <a:pt x="1231645" y="1796542"/>
                </a:lnTo>
                <a:lnTo>
                  <a:pt x="1309497" y="1864614"/>
                </a:lnTo>
                <a:lnTo>
                  <a:pt x="1612392" y="1743075"/>
                </a:lnTo>
                <a:lnTo>
                  <a:pt x="1964308" y="2860675"/>
                </a:lnTo>
                <a:lnTo>
                  <a:pt x="1901698" y="282663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40835" y="3113532"/>
            <a:ext cx="1976755" cy="2392680"/>
          </a:xfrm>
          <a:custGeom>
            <a:avLst/>
            <a:gdLst/>
            <a:ahLst/>
            <a:cxnLst/>
            <a:rect l="l" t="t" r="r" b="b"/>
            <a:pathLst>
              <a:path w="1976754" h="2392679">
                <a:moveTo>
                  <a:pt x="258952" y="1208912"/>
                </a:moveTo>
                <a:lnTo>
                  <a:pt x="186181" y="1266697"/>
                </a:lnTo>
                <a:lnTo>
                  <a:pt x="0" y="1417827"/>
                </a:lnTo>
                <a:lnTo>
                  <a:pt x="1025398" y="2392679"/>
                </a:lnTo>
                <a:lnTo>
                  <a:pt x="1958152" y="1417827"/>
                </a:lnTo>
                <a:lnTo>
                  <a:pt x="1455292" y="1417827"/>
                </a:lnTo>
                <a:lnTo>
                  <a:pt x="1455292" y="1394205"/>
                </a:lnTo>
                <a:lnTo>
                  <a:pt x="507618" y="1394205"/>
                </a:lnTo>
                <a:lnTo>
                  <a:pt x="258952" y="1208912"/>
                </a:lnTo>
                <a:close/>
              </a:path>
              <a:path w="1976754" h="2392679">
                <a:moveTo>
                  <a:pt x="1744599" y="1208912"/>
                </a:moveTo>
                <a:lnTo>
                  <a:pt x="1455292" y="1417827"/>
                </a:lnTo>
                <a:lnTo>
                  <a:pt x="1958152" y="1417827"/>
                </a:lnTo>
                <a:lnTo>
                  <a:pt x="1976501" y="1398650"/>
                </a:lnTo>
                <a:lnTo>
                  <a:pt x="1744599" y="1208912"/>
                </a:lnTo>
                <a:close/>
              </a:path>
              <a:path w="1976754" h="2392679">
                <a:moveTo>
                  <a:pt x="1455292" y="0"/>
                </a:moveTo>
                <a:lnTo>
                  <a:pt x="507618" y="0"/>
                </a:lnTo>
                <a:lnTo>
                  <a:pt x="507618" y="1394205"/>
                </a:lnTo>
                <a:lnTo>
                  <a:pt x="1455292" y="1394205"/>
                </a:lnTo>
                <a:lnTo>
                  <a:pt x="14552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40835" y="3113532"/>
            <a:ext cx="1976755" cy="2392680"/>
          </a:xfrm>
          <a:custGeom>
            <a:avLst/>
            <a:gdLst/>
            <a:ahLst/>
            <a:cxnLst/>
            <a:rect l="l" t="t" r="r" b="b"/>
            <a:pathLst>
              <a:path w="1976754" h="2392679">
                <a:moveTo>
                  <a:pt x="1025398" y="2392679"/>
                </a:moveTo>
                <a:lnTo>
                  <a:pt x="0" y="1417827"/>
                </a:lnTo>
                <a:lnTo>
                  <a:pt x="186181" y="1266697"/>
                </a:lnTo>
                <a:lnTo>
                  <a:pt x="258952" y="1208912"/>
                </a:lnTo>
                <a:lnTo>
                  <a:pt x="507618" y="1394205"/>
                </a:lnTo>
                <a:lnTo>
                  <a:pt x="507618" y="0"/>
                </a:lnTo>
                <a:lnTo>
                  <a:pt x="1455292" y="0"/>
                </a:lnTo>
                <a:lnTo>
                  <a:pt x="1455292" y="1417827"/>
                </a:lnTo>
                <a:lnTo>
                  <a:pt x="1744599" y="1208912"/>
                </a:lnTo>
                <a:lnTo>
                  <a:pt x="1866518" y="1308226"/>
                </a:lnTo>
                <a:lnTo>
                  <a:pt x="1976501" y="1398650"/>
                </a:lnTo>
                <a:lnTo>
                  <a:pt x="1025398" y="239267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38728" y="3250692"/>
            <a:ext cx="1976755" cy="2397760"/>
          </a:xfrm>
          <a:custGeom>
            <a:avLst/>
            <a:gdLst/>
            <a:ahLst/>
            <a:cxnLst/>
            <a:rect l="l" t="t" r="r" b="b"/>
            <a:pathLst>
              <a:path w="1976754" h="2397760">
                <a:moveTo>
                  <a:pt x="258952" y="1212723"/>
                </a:moveTo>
                <a:lnTo>
                  <a:pt x="186182" y="1269111"/>
                </a:lnTo>
                <a:lnTo>
                  <a:pt x="0" y="1420241"/>
                </a:lnTo>
                <a:lnTo>
                  <a:pt x="1025398" y="2397290"/>
                </a:lnTo>
                <a:lnTo>
                  <a:pt x="1959502" y="1420241"/>
                </a:lnTo>
                <a:lnTo>
                  <a:pt x="1455293" y="1420241"/>
                </a:lnTo>
                <a:lnTo>
                  <a:pt x="1455293" y="1399540"/>
                </a:lnTo>
                <a:lnTo>
                  <a:pt x="504317" y="1399540"/>
                </a:lnTo>
                <a:lnTo>
                  <a:pt x="258952" y="1212723"/>
                </a:lnTo>
                <a:close/>
              </a:path>
              <a:path w="1976754" h="2397760">
                <a:moveTo>
                  <a:pt x="1744599" y="1212723"/>
                </a:moveTo>
                <a:lnTo>
                  <a:pt x="1455293" y="1420241"/>
                </a:lnTo>
                <a:lnTo>
                  <a:pt x="1959502" y="1420241"/>
                </a:lnTo>
                <a:lnTo>
                  <a:pt x="1976501" y="1402461"/>
                </a:lnTo>
                <a:lnTo>
                  <a:pt x="1866519" y="1310640"/>
                </a:lnTo>
                <a:lnTo>
                  <a:pt x="1744599" y="1212723"/>
                </a:lnTo>
                <a:close/>
              </a:path>
              <a:path w="1976754" h="2397760">
                <a:moveTo>
                  <a:pt x="1455293" y="0"/>
                </a:moveTo>
                <a:lnTo>
                  <a:pt x="504317" y="0"/>
                </a:lnTo>
                <a:lnTo>
                  <a:pt x="504317" y="1399540"/>
                </a:lnTo>
                <a:lnTo>
                  <a:pt x="1455293" y="1399540"/>
                </a:lnTo>
                <a:lnTo>
                  <a:pt x="1455293" y="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38728" y="3250692"/>
            <a:ext cx="1976755" cy="2397760"/>
          </a:xfrm>
          <a:custGeom>
            <a:avLst/>
            <a:gdLst/>
            <a:ahLst/>
            <a:cxnLst/>
            <a:rect l="l" t="t" r="r" b="b"/>
            <a:pathLst>
              <a:path w="1976754" h="2397760">
                <a:moveTo>
                  <a:pt x="1025398" y="2397290"/>
                </a:moveTo>
                <a:lnTo>
                  <a:pt x="0" y="1420241"/>
                </a:lnTo>
                <a:lnTo>
                  <a:pt x="186182" y="1269111"/>
                </a:lnTo>
                <a:lnTo>
                  <a:pt x="258952" y="1212723"/>
                </a:lnTo>
                <a:lnTo>
                  <a:pt x="504317" y="1399540"/>
                </a:lnTo>
                <a:lnTo>
                  <a:pt x="504317" y="0"/>
                </a:lnTo>
                <a:lnTo>
                  <a:pt x="1455293" y="0"/>
                </a:lnTo>
                <a:lnTo>
                  <a:pt x="1455293" y="1420241"/>
                </a:lnTo>
                <a:lnTo>
                  <a:pt x="1744599" y="1212723"/>
                </a:lnTo>
                <a:lnTo>
                  <a:pt x="1866519" y="1310640"/>
                </a:lnTo>
                <a:lnTo>
                  <a:pt x="1976501" y="1402461"/>
                </a:lnTo>
                <a:lnTo>
                  <a:pt x="1025398" y="2397290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05739" y="1973028"/>
            <a:ext cx="1668780" cy="721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5110">
              <a:lnSpc>
                <a:spcPts val="2690"/>
              </a:lnSpc>
            </a:pPr>
            <a:r>
              <a:rPr sz="2800" spc="-145" dirty="0">
                <a:latin typeface="Calibri"/>
                <a:cs typeface="Calibri"/>
              </a:rPr>
              <a:t>E</a:t>
            </a:r>
            <a:r>
              <a:rPr sz="2800" spc="185" dirty="0">
                <a:latin typeface="Calibri"/>
                <a:cs typeface="Calibri"/>
              </a:rPr>
              <a:t>x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10" dirty="0">
                <a:latin typeface="Calibri"/>
                <a:cs typeface="Calibri"/>
              </a:rPr>
              <a:t>r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l </a:t>
            </a:r>
            <a:r>
              <a:rPr sz="2800" spc="-145" dirty="0">
                <a:latin typeface="Calibri"/>
                <a:cs typeface="Calibri"/>
              </a:rPr>
              <a:t>E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45" dirty="0">
                <a:latin typeface="Calibri"/>
                <a:cs typeface="Calibri"/>
              </a:rPr>
              <a:t>v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-110" dirty="0">
                <a:latin typeface="Calibri"/>
                <a:cs typeface="Calibri"/>
              </a:rPr>
              <a:t>r</a:t>
            </a:r>
            <a:r>
              <a:rPr sz="2800" spc="-80" dirty="0">
                <a:latin typeface="Calibri"/>
                <a:cs typeface="Calibri"/>
              </a:rPr>
              <a:t>o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37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270" dirty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46907" y="5802006"/>
            <a:ext cx="3268979" cy="822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9790">
              <a:lnSpc>
                <a:spcPts val="3454"/>
              </a:lnSpc>
            </a:pPr>
            <a:r>
              <a:rPr sz="3200" spc="130" dirty="0">
                <a:latin typeface="Calibri"/>
                <a:cs typeface="Calibri"/>
              </a:rPr>
              <a:t>S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85" dirty="0">
                <a:latin typeface="Calibri"/>
                <a:cs typeface="Calibri"/>
              </a:rPr>
              <a:t>r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190" dirty="0">
                <a:latin typeface="Calibri"/>
                <a:cs typeface="Calibri"/>
              </a:rPr>
              <a:t>g</a:t>
            </a:r>
            <a:r>
              <a:rPr sz="3200" spc="145" dirty="0"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454"/>
              </a:lnSpc>
              <a:tabLst>
                <a:tab pos="476250" algn="l"/>
              </a:tabLst>
            </a:pP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100" dirty="0">
                <a:latin typeface="Calibri"/>
                <a:cs typeface="Calibri"/>
              </a:rPr>
              <a:t>f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220" dirty="0">
                <a:latin typeface="Calibri"/>
                <a:cs typeface="Calibri"/>
              </a:rPr>
              <a:t>t</a:t>
            </a:r>
            <a:r>
              <a:rPr sz="3200" spc="-280" dirty="0">
                <a:latin typeface="Calibri"/>
                <a:cs typeface="Calibri"/>
              </a:rPr>
              <a:t>h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100" dirty="0">
                <a:latin typeface="Calibri"/>
                <a:cs typeface="Calibri"/>
              </a:rPr>
              <a:t> </a:t>
            </a:r>
            <a:r>
              <a:rPr sz="3200" spc="345" dirty="0">
                <a:latin typeface="Calibri"/>
                <a:cs typeface="Calibri"/>
              </a:rPr>
              <a:t>O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195" dirty="0">
                <a:latin typeface="Calibri"/>
                <a:cs typeface="Calibri"/>
              </a:rPr>
              <a:t>g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135" dirty="0">
                <a:latin typeface="Calibri"/>
                <a:cs typeface="Calibri"/>
              </a:rPr>
              <a:t>z</a:t>
            </a:r>
            <a:r>
              <a:rPr sz="3200" spc="220" dirty="0">
                <a:latin typeface="Calibri"/>
                <a:cs typeface="Calibri"/>
              </a:rPr>
              <a:t>a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10" dirty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58381" y="1965172"/>
            <a:ext cx="1668780" cy="722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" algn="ctr">
              <a:lnSpc>
                <a:spcPts val="3025"/>
              </a:lnSpc>
            </a:pPr>
            <a:r>
              <a:rPr sz="2800" spc="-100" dirty="0">
                <a:latin typeface="Calibri"/>
                <a:cs typeface="Calibri"/>
              </a:rPr>
              <a:t>I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15" dirty="0">
                <a:latin typeface="Calibri"/>
                <a:cs typeface="Calibri"/>
              </a:rPr>
              <a:t>r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l</a:t>
            </a:r>
            <a:endParaRPr sz="2800">
              <a:latin typeface="Calibri"/>
              <a:cs typeface="Calibri"/>
            </a:endParaRPr>
          </a:p>
          <a:p>
            <a:pPr algn="ctr">
              <a:lnSpc>
                <a:spcPts val="3025"/>
              </a:lnSpc>
            </a:pPr>
            <a:r>
              <a:rPr sz="2800" spc="-145" dirty="0">
                <a:latin typeface="Calibri"/>
                <a:cs typeface="Calibri"/>
              </a:rPr>
              <a:t>E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45" dirty="0">
                <a:latin typeface="Calibri"/>
                <a:cs typeface="Calibri"/>
              </a:rPr>
              <a:t>v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-110" dirty="0">
                <a:latin typeface="Calibri"/>
                <a:cs typeface="Calibri"/>
              </a:rPr>
              <a:t>r</a:t>
            </a:r>
            <a:r>
              <a:rPr sz="2800" spc="-80" dirty="0">
                <a:latin typeface="Calibri"/>
                <a:cs typeface="Calibri"/>
              </a:rPr>
              <a:t>o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37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270" dirty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78377" y="1689328"/>
            <a:ext cx="1586865" cy="1064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2860" algn="just">
              <a:lnSpc>
                <a:spcPts val="2690"/>
              </a:lnSpc>
            </a:pPr>
            <a:r>
              <a:rPr sz="2800" spc="-35" dirty="0">
                <a:latin typeface="Calibri"/>
                <a:cs typeface="Calibri"/>
              </a:rPr>
              <a:t>Di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10" dirty="0">
                <a:latin typeface="Calibri"/>
                <a:cs typeface="Calibri"/>
              </a:rPr>
              <a:t>e</a:t>
            </a:r>
            <a:r>
              <a:rPr sz="2800" spc="-110" dirty="0">
                <a:latin typeface="Calibri"/>
                <a:cs typeface="Calibri"/>
              </a:rPr>
              <a:t>c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-80" dirty="0">
                <a:latin typeface="Calibri"/>
                <a:cs typeface="Calibri"/>
              </a:rPr>
              <a:t>o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l </a:t>
            </a:r>
            <a:r>
              <a:rPr sz="2800" spc="110" dirty="0">
                <a:latin typeface="Calibri"/>
                <a:cs typeface="Calibri"/>
              </a:rPr>
              <a:t>S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-65" dirty="0">
                <a:latin typeface="Calibri"/>
                <a:cs typeface="Calibri"/>
              </a:rPr>
              <a:t>r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220" dirty="0">
                <a:latin typeface="Calibri"/>
                <a:cs typeface="Calibri"/>
              </a:rPr>
              <a:t>g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10" dirty="0">
                <a:latin typeface="Calibri"/>
                <a:cs typeface="Calibri"/>
              </a:rPr>
              <a:t>e</a:t>
            </a:r>
            <a:r>
              <a:rPr sz="2800" spc="-225" dirty="0">
                <a:latin typeface="Calibri"/>
                <a:cs typeface="Calibri"/>
              </a:rPr>
              <a:t>s</a:t>
            </a:r>
            <a:r>
              <a:rPr sz="2800" spc="160" dirty="0">
                <a:latin typeface="Calibri"/>
                <a:cs typeface="Calibri"/>
              </a:rPr>
              <a:t>,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75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165" dirty="0">
                <a:latin typeface="Calibri"/>
                <a:cs typeface="Calibri"/>
              </a:rPr>
              <a:t>s</a:t>
            </a:r>
            <a:r>
              <a:rPr sz="2800" spc="-250" dirty="0">
                <a:latin typeface="Calibri"/>
                <a:cs typeface="Calibri"/>
              </a:rPr>
              <a:t>h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140" dirty="0">
                <a:latin typeface="Calibri"/>
                <a:cs typeface="Calibri"/>
              </a:rPr>
              <a:t>p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57248" y="4712589"/>
            <a:ext cx="677545" cy="528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S</a:t>
            </a:r>
            <a:r>
              <a:rPr sz="1800" b="1" spc="-15" dirty="0">
                <a:latin typeface="Calibri"/>
                <a:cs typeface="Calibri"/>
              </a:rPr>
              <a:t>hou</a:t>
            </a:r>
            <a:r>
              <a:rPr sz="1800" b="1" spc="25" dirty="0">
                <a:latin typeface="Calibri"/>
                <a:cs typeface="Calibri"/>
              </a:rPr>
              <a:t>l</a:t>
            </a:r>
            <a:r>
              <a:rPr sz="1800" b="1" spc="-35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D</a:t>
            </a:r>
            <a:r>
              <a:rPr sz="1800" b="1" spc="-7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87490" y="4712589"/>
            <a:ext cx="401955" cy="528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90" dirty="0">
                <a:latin typeface="Calibri"/>
                <a:cs typeface="Calibri"/>
              </a:rPr>
              <a:t>C</a:t>
            </a:r>
            <a:r>
              <a:rPr sz="1800" b="1" spc="55" dirty="0">
                <a:latin typeface="Calibri"/>
                <a:cs typeface="Calibri"/>
              </a:rPr>
              <a:t>a</a:t>
            </a:r>
            <a:r>
              <a:rPr sz="1800" b="1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D</a:t>
            </a:r>
            <a:r>
              <a:rPr sz="1800" b="1" spc="-7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08779" y="4641839"/>
            <a:ext cx="596265" cy="528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09" marR="5080" indent="-17145">
              <a:lnSpc>
                <a:spcPct val="100000"/>
              </a:lnSpc>
            </a:pPr>
            <a:r>
              <a:rPr sz="1800" b="1" spc="-245" dirty="0">
                <a:latin typeface="Calibri"/>
                <a:cs typeface="Calibri"/>
              </a:rPr>
              <a:t>W</a:t>
            </a:r>
            <a:r>
              <a:rPr sz="1800" b="1" spc="55" dirty="0">
                <a:latin typeface="Calibri"/>
                <a:cs typeface="Calibri"/>
              </a:rPr>
              <a:t>a</a:t>
            </a:r>
            <a:r>
              <a:rPr sz="1800" b="1" spc="-15" dirty="0">
                <a:latin typeface="Calibri"/>
                <a:cs typeface="Calibri"/>
              </a:rPr>
              <a:t>n</a:t>
            </a:r>
            <a:r>
              <a:rPr sz="1800" b="1" spc="-160" dirty="0">
                <a:latin typeface="Calibri"/>
                <a:cs typeface="Calibri"/>
              </a:rPr>
              <a:t>t</a:t>
            </a:r>
            <a:r>
              <a:rPr sz="1800" b="1" spc="10" dirty="0">
                <a:latin typeface="Calibri"/>
                <a:cs typeface="Calibri"/>
              </a:rPr>
              <a:t>s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50" dirty="0">
                <a:latin typeface="Calibri"/>
                <a:cs typeface="Calibri"/>
              </a:rPr>
              <a:t>T</a:t>
            </a:r>
            <a:r>
              <a:rPr sz="1800" b="1" spc="-70" dirty="0">
                <a:latin typeface="Calibri"/>
                <a:cs typeface="Calibri"/>
              </a:rPr>
              <a:t>o</a:t>
            </a:r>
            <a:r>
              <a:rPr sz="1800" b="1" spc="105" dirty="0">
                <a:latin typeface="Calibri"/>
                <a:cs typeface="Calibri"/>
              </a:rPr>
              <a:t> </a:t>
            </a:r>
            <a:r>
              <a:rPr sz="1800" b="1" spc="5" dirty="0">
                <a:latin typeface="Calibri"/>
                <a:cs typeface="Calibri"/>
              </a:rPr>
              <a:t>D</a:t>
            </a:r>
            <a:r>
              <a:rPr sz="1800" b="1" spc="-7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863600">
              <a:lnSpc>
                <a:spcPct val="100000"/>
              </a:lnSpc>
            </a:pPr>
            <a:r>
              <a:rPr spc="-220" dirty="0"/>
              <a:t>T</a:t>
            </a:r>
            <a:r>
              <a:rPr spc="-385" dirty="0"/>
              <a:t>h</a:t>
            </a:r>
            <a:r>
              <a:rPr spc="90" dirty="0"/>
              <a:t>e</a:t>
            </a:r>
            <a:r>
              <a:rPr spc="120" dirty="0"/>
              <a:t> </a:t>
            </a:r>
            <a:r>
              <a:rPr spc="180" dirty="0"/>
              <a:t>S</a:t>
            </a:r>
            <a:r>
              <a:rPr spc="-285" dirty="0"/>
              <a:t>t</a:t>
            </a:r>
            <a:r>
              <a:rPr spc="-125" dirty="0"/>
              <a:t>r</a:t>
            </a:r>
            <a:r>
              <a:rPr spc="315" dirty="0"/>
              <a:t>a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340" dirty="0"/>
              <a:t>g</a:t>
            </a:r>
            <a:r>
              <a:rPr spc="-45" dirty="0"/>
              <a:t>i</a:t>
            </a:r>
            <a:r>
              <a:rPr spc="235" dirty="0"/>
              <a:t>c</a:t>
            </a:r>
            <a:r>
              <a:rPr spc="-204" dirty="0"/>
              <a:t> </a:t>
            </a:r>
            <a:r>
              <a:rPr spc="-75" dirty="0"/>
              <a:t>P</a:t>
            </a:r>
            <a:r>
              <a:rPr spc="-50" dirty="0"/>
              <a:t>l</a:t>
            </a:r>
            <a:r>
              <a:rPr spc="315" dirty="0"/>
              <a:t>a</a:t>
            </a:r>
            <a:r>
              <a:rPr spc="-385" dirty="0"/>
              <a:t>nn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75" dirty="0"/>
              <a:t>P</a:t>
            </a:r>
            <a:r>
              <a:rPr spc="-155" dirty="0"/>
              <a:t>r</a:t>
            </a:r>
            <a:r>
              <a:rPr spc="-120" dirty="0"/>
              <a:t>o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-260" dirty="0"/>
              <a:t>s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3056382" y="1829561"/>
            <a:ext cx="2971800" cy="4495800"/>
          </a:xfrm>
          <a:custGeom>
            <a:avLst/>
            <a:gdLst/>
            <a:ahLst/>
            <a:cxnLst/>
            <a:rect l="l" t="t" r="r" b="b"/>
            <a:pathLst>
              <a:path w="2971800" h="4495800">
                <a:moveTo>
                  <a:pt x="0" y="4495800"/>
                </a:moveTo>
                <a:lnTo>
                  <a:pt x="2971799" y="4495800"/>
                </a:lnTo>
                <a:lnTo>
                  <a:pt x="2971799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56382" y="1829561"/>
            <a:ext cx="2971800" cy="4495800"/>
          </a:xfrm>
          <a:custGeom>
            <a:avLst/>
            <a:gdLst/>
            <a:ahLst/>
            <a:cxnLst/>
            <a:rect l="l" t="t" r="r" b="b"/>
            <a:pathLst>
              <a:path w="2971800" h="4495800">
                <a:moveTo>
                  <a:pt x="0" y="4495800"/>
                </a:moveTo>
                <a:lnTo>
                  <a:pt x="2971799" y="4495800"/>
                </a:lnTo>
                <a:lnTo>
                  <a:pt x="2971799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ln w="19811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25696" y="4877561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91978" y="2720254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1994" y="2933470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58" y="0"/>
                </a:moveTo>
                <a:lnTo>
                  <a:pt x="16106" y="0"/>
                </a:lnTo>
                <a:lnTo>
                  <a:pt x="10902" y="2165"/>
                </a:lnTo>
                <a:lnTo>
                  <a:pt x="2180" y="10828"/>
                </a:lnTo>
                <a:lnTo>
                  <a:pt x="0" y="16047"/>
                </a:lnTo>
                <a:lnTo>
                  <a:pt x="0" y="28200"/>
                </a:lnTo>
                <a:lnTo>
                  <a:pt x="2180" y="33374"/>
                </a:lnTo>
                <a:lnTo>
                  <a:pt x="10902" y="41979"/>
                </a:lnTo>
                <a:lnTo>
                  <a:pt x="16106" y="44131"/>
                </a:lnTo>
                <a:lnTo>
                  <a:pt x="28258" y="44131"/>
                </a:lnTo>
                <a:lnTo>
                  <a:pt x="33475" y="41979"/>
                </a:lnTo>
                <a:lnTo>
                  <a:pt x="42138" y="33374"/>
                </a:lnTo>
                <a:lnTo>
                  <a:pt x="44304" y="28200"/>
                </a:lnTo>
                <a:lnTo>
                  <a:pt x="44304" y="16047"/>
                </a:lnTo>
                <a:lnTo>
                  <a:pt x="42138" y="10828"/>
                </a:lnTo>
                <a:lnTo>
                  <a:pt x="33475" y="2165"/>
                </a:lnTo>
                <a:lnTo>
                  <a:pt x="28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1978" y="3147228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91994" y="4091964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58" y="0"/>
                </a:moveTo>
                <a:lnTo>
                  <a:pt x="16106" y="0"/>
                </a:lnTo>
                <a:lnTo>
                  <a:pt x="10902" y="2165"/>
                </a:lnTo>
                <a:lnTo>
                  <a:pt x="2180" y="10828"/>
                </a:lnTo>
                <a:lnTo>
                  <a:pt x="0" y="16047"/>
                </a:lnTo>
                <a:lnTo>
                  <a:pt x="0" y="28200"/>
                </a:lnTo>
                <a:lnTo>
                  <a:pt x="2180" y="33374"/>
                </a:lnTo>
                <a:lnTo>
                  <a:pt x="10902" y="41979"/>
                </a:lnTo>
                <a:lnTo>
                  <a:pt x="16106" y="44131"/>
                </a:lnTo>
                <a:lnTo>
                  <a:pt x="28258" y="44131"/>
                </a:lnTo>
                <a:lnTo>
                  <a:pt x="33475" y="41979"/>
                </a:lnTo>
                <a:lnTo>
                  <a:pt x="42138" y="33374"/>
                </a:lnTo>
                <a:lnTo>
                  <a:pt x="44304" y="28200"/>
                </a:lnTo>
                <a:lnTo>
                  <a:pt x="44304" y="16047"/>
                </a:lnTo>
                <a:lnTo>
                  <a:pt x="42138" y="10828"/>
                </a:lnTo>
                <a:lnTo>
                  <a:pt x="33475" y="2165"/>
                </a:lnTo>
                <a:lnTo>
                  <a:pt x="28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91978" y="430584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91978" y="451920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91978" y="473256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1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7"/>
                </a:lnTo>
                <a:lnTo>
                  <a:pt x="10884" y="41908"/>
                </a:lnTo>
                <a:lnTo>
                  <a:pt x="16079" y="44055"/>
                </a:lnTo>
                <a:lnTo>
                  <a:pt x="28209" y="44055"/>
                </a:lnTo>
                <a:lnTo>
                  <a:pt x="33418" y="41908"/>
                </a:lnTo>
                <a:lnTo>
                  <a:pt x="42066" y="33317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1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25696" y="3277361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19156" y="569294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19156" y="590630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19156" y="611966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1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7"/>
                </a:lnTo>
                <a:lnTo>
                  <a:pt x="10884" y="41908"/>
                </a:lnTo>
                <a:lnTo>
                  <a:pt x="16079" y="44055"/>
                </a:lnTo>
                <a:lnTo>
                  <a:pt x="28209" y="44055"/>
                </a:lnTo>
                <a:lnTo>
                  <a:pt x="33418" y="41908"/>
                </a:lnTo>
                <a:lnTo>
                  <a:pt x="42066" y="33317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1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39261" y="1914441"/>
            <a:ext cx="2593340" cy="4342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u="heavy" spc="95" dirty="0">
                <a:latin typeface="Calibri"/>
                <a:cs typeface="Calibri"/>
              </a:rPr>
              <a:t>S</a:t>
            </a:r>
            <a:r>
              <a:rPr sz="2400" u="heavy" spc="-160" dirty="0">
                <a:latin typeface="Calibri"/>
                <a:cs typeface="Calibri"/>
              </a:rPr>
              <a:t>t</a:t>
            </a:r>
            <a:r>
              <a:rPr sz="2400" u="heavy" spc="-65" dirty="0">
                <a:latin typeface="Calibri"/>
                <a:cs typeface="Calibri"/>
              </a:rPr>
              <a:t>r</a:t>
            </a:r>
            <a:r>
              <a:rPr sz="2400" u="heavy" spc="175" dirty="0">
                <a:latin typeface="Calibri"/>
                <a:cs typeface="Calibri"/>
              </a:rPr>
              <a:t>a</a:t>
            </a:r>
            <a:r>
              <a:rPr sz="2400" u="heavy" spc="-160" dirty="0">
                <a:latin typeface="Calibri"/>
                <a:cs typeface="Calibri"/>
              </a:rPr>
              <a:t>t</a:t>
            </a:r>
            <a:r>
              <a:rPr sz="2400" u="heavy" dirty="0">
                <a:latin typeface="Calibri"/>
                <a:cs typeface="Calibri"/>
              </a:rPr>
              <a:t>e</a:t>
            </a:r>
            <a:r>
              <a:rPr sz="2400" u="heavy" spc="180" dirty="0">
                <a:latin typeface="Calibri"/>
                <a:cs typeface="Calibri"/>
              </a:rPr>
              <a:t>g</a:t>
            </a:r>
            <a:r>
              <a:rPr sz="2400" u="heavy" spc="-30" dirty="0">
                <a:latin typeface="Calibri"/>
                <a:cs typeface="Calibri"/>
              </a:rPr>
              <a:t>i</a:t>
            </a:r>
            <a:r>
              <a:rPr sz="2400" u="heavy" spc="125" dirty="0">
                <a:latin typeface="Calibri"/>
                <a:cs typeface="Calibri"/>
              </a:rPr>
              <a:t>c</a:t>
            </a:r>
            <a:r>
              <a:rPr sz="2400" u="heavy" spc="-95" dirty="0">
                <a:latin typeface="Calibri"/>
                <a:cs typeface="Calibri"/>
              </a:rPr>
              <a:t> </a:t>
            </a:r>
            <a:r>
              <a:rPr sz="2400" u="heavy" spc="-45" dirty="0">
                <a:latin typeface="Calibri"/>
                <a:cs typeface="Calibri"/>
              </a:rPr>
              <a:t>P</a:t>
            </a:r>
            <a:r>
              <a:rPr sz="2400" u="heavy" spc="-25" dirty="0">
                <a:latin typeface="Calibri"/>
                <a:cs typeface="Calibri"/>
              </a:rPr>
              <a:t>l</a:t>
            </a:r>
            <a:r>
              <a:rPr sz="2400" u="heavy" spc="175" dirty="0">
                <a:latin typeface="Calibri"/>
                <a:cs typeface="Calibri"/>
              </a:rPr>
              <a:t>a</a:t>
            </a:r>
            <a:r>
              <a:rPr sz="2400" u="heavy" spc="-215" dirty="0">
                <a:latin typeface="Calibri"/>
                <a:cs typeface="Calibri"/>
              </a:rPr>
              <a:t>n</a:t>
            </a:r>
            <a:r>
              <a:rPr sz="2400" u="heavy" spc="-210" dirty="0">
                <a:latin typeface="Calibri"/>
                <a:cs typeface="Calibri"/>
              </a:rPr>
              <a:t>n</a:t>
            </a:r>
            <a:r>
              <a:rPr sz="2400" u="heavy" spc="-30" dirty="0">
                <a:latin typeface="Calibri"/>
                <a:cs typeface="Calibri"/>
              </a:rPr>
              <a:t>i</a:t>
            </a:r>
            <a:r>
              <a:rPr sz="2400" u="heavy" spc="-215" dirty="0">
                <a:latin typeface="Calibri"/>
                <a:cs typeface="Calibri"/>
              </a:rPr>
              <a:t>n</a:t>
            </a:r>
            <a:r>
              <a:rPr sz="2400" u="heavy" spc="260" dirty="0">
                <a:latin typeface="Calibri"/>
                <a:cs typeface="Calibri"/>
              </a:rPr>
              <a:t>g</a:t>
            </a:r>
            <a:endParaRPr sz="2400">
              <a:latin typeface="Calibri"/>
              <a:cs typeface="Calibri"/>
            </a:endParaRPr>
          </a:p>
          <a:p>
            <a:pPr marL="499109">
              <a:lnSpc>
                <a:spcPct val="100000"/>
              </a:lnSpc>
              <a:spcBef>
                <a:spcPts val="254"/>
              </a:spcBef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454659" marR="594360">
              <a:lnSpc>
                <a:spcPct val="100000"/>
              </a:lnSpc>
              <a:spcBef>
                <a:spcPts val="755"/>
              </a:spcBef>
            </a:pPr>
            <a:r>
              <a:rPr sz="1400" spc="-7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400" spc="90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1400" spc="-9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400" spc="-1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400" spc="9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400" spc="35" dirty="0">
                <a:solidFill>
                  <a:srgbClr val="FF0000"/>
                </a:solidFill>
                <a:latin typeface="Calibri"/>
                <a:cs typeface="Calibri"/>
              </a:rPr>
              <a:t> A</a:t>
            </a:r>
            <a:r>
              <a:rPr sz="1400" spc="-1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400" spc="1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400" spc="7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400" spc="-8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400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1235"/>
              </a:spcBef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210" dirty="0">
                <a:latin typeface="Calibri"/>
                <a:cs typeface="Calibri"/>
              </a:rPr>
              <a:t>m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454659">
              <a:lnSpc>
                <a:spcPct val="100000"/>
              </a:lnSpc>
              <a:spcBef>
                <a:spcPts val="755"/>
              </a:spcBef>
            </a:pP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es</a:t>
            </a:r>
            <a:endParaRPr sz="1400">
              <a:latin typeface="Calibri"/>
              <a:cs typeface="Calibri"/>
            </a:endParaRPr>
          </a:p>
          <a:p>
            <a:pPr marL="454659">
              <a:lnSpc>
                <a:spcPct val="100000"/>
              </a:lnSpc>
            </a:pP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45" dirty="0">
                <a:latin typeface="Calibri"/>
                <a:cs typeface="Calibri"/>
              </a:rPr>
              <a:t>d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454659" marR="98425">
              <a:lnSpc>
                <a:spcPct val="100000"/>
              </a:lnSpc>
            </a:pPr>
            <a:r>
              <a:rPr sz="1400" spc="-120" dirty="0">
                <a:latin typeface="Calibri"/>
                <a:cs typeface="Calibri"/>
              </a:rPr>
              <a:t>M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55" dirty="0">
                <a:latin typeface="Calibri"/>
                <a:cs typeface="Calibri"/>
              </a:rPr>
              <a:t>k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-130" dirty="0">
                <a:latin typeface="Calibri"/>
                <a:cs typeface="Calibri"/>
              </a:rPr>
              <a:t>n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75" dirty="0">
                <a:latin typeface="Calibri"/>
                <a:cs typeface="Calibri"/>
              </a:rPr>
              <a:t>y</a:t>
            </a:r>
            <a:r>
              <a:rPr sz="1400" spc="160" dirty="0">
                <a:latin typeface="Calibri"/>
                <a:cs typeface="Calibri"/>
              </a:rPr>
              <a:t>/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30" dirty="0">
                <a:latin typeface="Calibri"/>
                <a:cs typeface="Calibri"/>
              </a:rPr>
              <a:t>o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481965" marR="170180">
              <a:lnSpc>
                <a:spcPct val="100000"/>
              </a:lnSpc>
              <a:spcBef>
                <a:spcPts val="395"/>
              </a:spcBef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r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li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65" dirty="0">
                <a:latin typeface="Calibri"/>
                <a:cs typeface="Calibri"/>
              </a:rPr>
              <a:t>y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14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35" dirty="0">
                <a:latin typeface="Calibri"/>
                <a:cs typeface="Calibri"/>
              </a:rPr>
              <a:t>p</a:t>
            </a:r>
            <a:r>
              <a:rPr sz="1400" spc="45" dirty="0">
                <a:latin typeface="Calibri"/>
                <a:cs typeface="Calibri"/>
              </a:rPr>
              <a:t>p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0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481965">
              <a:lnSpc>
                <a:spcPct val="100000"/>
              </a:lnSpc>
            </a:pP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900301" y="2476754"/>
            <a:ext cx="1694180" cy="335915"/>
          </a:xfrm>
          <a:custGeom>
            <a:avLst/>
            <a:gdLst/>
            <a:ahLst/>
            <a:cxnLst/>
            <a:rect l="l" t="t" r="r" b="b"/>
            <a:pathLst>
              <a:path w="1694179" h="335914">
                <a:moveTo>
                  <a:pt x="1462278" y="259792"/>
                </a:moveTo>
                <a:lnTo>
                  <a:pt x="1452752" y="335407"/>
                </a:lnTo>
                <a:lnTo>
                  <a:pt x="1654105" y="264541"/>
                </a:lnTo>
                <a:lnTo>
                  <a:pt x="1499997" y="264541"/>
                </a:lnTo>
                <a:lnTo>
                  <a:pt x="1462278" y="259792"/>
                </a:lnTo>
                <a:close/>
              </a:path>
              <a:path w="1694179" h="335914">
                <a:moveTo>
                  <a:pt x="1471799" y="184223"/>
                </a:moveTo>
                <a:lnTo>
                  <a:pt x="1462278" y="259792"/>
                </a:lnTo>
                <a:lnTo>
                  <a:pt x="1499997" y="264541"/>
                </a:lnTo>
                <a:lnTo>
                  <a:pt x="1509522" y="188975"/>
                </a:lnTo>
                <a:lnTo>
                  <a:pt x="1471799" y="184223"/>
                </a:lnTo>
                <a:close/>
              </a:path>
              <a:path w="1694179" h="335914">
                <a:moveTo>
                  <a:pt x="1481327" y="108585"/>
                </a:moveTo>
                <a:lnTo>
                  <a:pt x="1471799" y="184223"/>
                </a:lnTo>
                <a:lnTo>
                  <a:pt x="1509522" y="188975"/>
                </a:lnTo>
                <a:lnTo>
                  <a:pt x="1499997" y="264541"/>
                </a:lnTo>
                <a:lnTo>
                  <a:pt x="1654105" y="264541"/>
                </a:lnTo>
                <a:lnTo>
                  <a:pt x="1693799" y="250571"/>
                </a:lnTo>
                <a:lnTo>
                  <a:pt x="1481327" y="108585"/>
                </a:lnTo>
                <a:close/>
              </a:path>
              <a:path w="1694179" h="335914">
                <a:moveTo>
                  <a:pt x="9398" y="0"/>
                </a:moveTo>
                <a:lnTo>
                  <a:pt x="0" y="75692"/>
                </a:lnTo>
                <a:lnTo>
                  <a:pt x="1462278" y="259792"/>
                </a:lnTo>
                <a:lnTo>
                  <a:pt x="1471799" y="184223"/>
                </a:lnTo>
                <a:lnTo>
                  <a:pt x="9398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1057275">
              <a:lnSpc>
                <a:spcPct val="100000"/>
              </a:lnSpc>
            </a:pPr>
            <a:r>
              <a:rPr spc="-75" dirty="0"/>
              <a:t>P</a:t>
            </a:r>
            <a:r>
              <a:rPr spc="-155" dirty="0"/>
              <a:t>r</a:t>
            </a:r>
            <a:r>
              <a:rPr spc="-120" dirty="0"/>
              <a:t>o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-260" dirty="0"/>
              <a:t>s</a:t>
            </a:r>
            <a:r>
              <a:rPr spc="35" dirty="0"/>
              <a:t>s</a:t>
            </a:r>
            <a:r>
              <a:rPr spc="-105" dirty="0"/>
              <a:t> </a:t>
            </a:r>
            <a:r>
              <a:rPr spc="25" dirty="0"/>
              <a:t>f</a:t>
            </a:r>
            <a:r>
              <a:rPr spc="-120" dirty="0"/>
              <a:t>o</a:t>
            </a:r>
            <a:r>
              <a:rPr spc="-65" dirty="0"/>
              <a:t>r</a:t>
            </a:r>
            <a:r>
              <a:rPr spc="210" dirty="0"/>
              <a:t> </a:t>
            </a:r>
            <a:r>
              <a:rPr spc="-225" dirty="0"/>
              <a:t>E</a:t>
            </a:r>
            <a:r>
              <a:rPr spc="290" dirty="0"/>
              <a:t>x</a:t>
            </a:r>
            <a:r>
              <a:rPr spc="-285" dirty="0"/>
              <a:t>t</a:t>
            </a:r>
            <a:r>
              <a:rPr spc="5" dirty="0"/>
              <a:t>e</a:t>
            </a:r>
            <a:r>
              <a:rPr dirty="0"/>
              <a:t>r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110" dirty="0"/>
              <a:t>A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204" dirty="0"/>
              <a:t>y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1866900" y="1732775"/>
            <a:ext cx="4837176" cy="5882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11857" y="1747266"/>
            <a:ext cx="4752340" cy="502920"/>
          </a:xfrm>
          <a:prstGeom prst="rect">
            <a:avLst/>
          </a:prstGeom>
          <a:ln w="10667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653539" marR="118110" indent="-1543050">
              <a:lnSpc>
                <a:spcPct val="10000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1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150" dirty="0">
                <a:latin typeface="Calibri"/>
                <a:cs typeface="Calibri"/>
              </a:rPr>
              <a:t>O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90" dirty="0">
                <a:latin typeface="Calibri"/>
                <a:cs typeface="Calibri"/>
              </a:rPr>
              <a:t>g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60" dirty="0">
                <a:latin typeface="Calibri"/>
                <a:cs typeface="Calibri"/>
              </a:rPr>
              <a:t>z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25" dirty="0">
                <a:latin typeface="Calibri"/>
                <a:cs typeface="Calibri"/>
              </a:rPr>
              <a:t>h</a:t>
            </a:r>
            <a:r>
              <a:rPr sz="1400" spc="30" dirty="0">
                <a:latin typeface="Calibri"/>
                <a:cs typeface="Calibri"/>
              </a:rPr>
              <a:t>e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5" dirty="0">
                <a:latin typeface="Calibri"/>
                <a:cs typeface="Calibri"/>
              </a:rPr>
              <a:t> 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P</a:t>
            </a:r>
            <a:r>
              <a:rPr sz="1400" spc="-50" dirty="0">
                <a:latin typeface="Calibri"/>
                <a:cs typeface="Calibri"/>
              </a:rPr>
              <a:t>r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75" dirty="0">
                <a:latin typeface="Calibri"/>
                <a:cs typeface="Calibri"/>
              </a:rPr>
              <a:t>d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85" dirty="0">
                <a:latin typeface="Calibri"/>
                <a:cs typeface="Calibri"/>
              </a:rPr>
              <a:t>ss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30" dirty="0">
                <a:latin typeface="Calibri"/>
                <a:cs typeface="Calibri"/>
              </a:rPr>
              <a:t>e </a:t>
            </a:r>
            <a:r>
              <a:rPr sz="1400" spc="-120" dirty="0">
                <a:latin typeface="Calibri"/>
                <a:cs typeface="Calibri"/>
              </a:rPr>
              <a:t>M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85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30" dirty="0"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85188" y="2563393"/>
            <a:ext cx="4828032" cy="6019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30145" y="2577845"/>
            <a:ext cx="4742815" cy="516890"/>
          </a:xfrm>
          <a:custGeom>
            <a:avLst/>
            <a:gdLst/>
            <a:ahLst/>
            <a:cxnLst/>
            <a:rect l="l" t="t" r="r" b="b"/>
            <a:pathLst>
              <a:path w="4742815" h="516889">
                <a:moveTo>
                  <a:pt x="0" y="516636"/>
                </a:moveTo>
                <a:lnTo>
                  <a:pt x="4742687" y="516636"/>
                </a:lnTo>
                <a:lnTo>
                  <a:pt x="4742687" y="0"/>
                </a:lnTo>
                <a:lnTo>
                  <a:pt x="0" y="0"/>
                </a:lnTo>
                <a:lnTo>
                  <a:pt x="0" y="516636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45538" y="2633558"/>
            <a:ext cx="4345305" cy="417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3050" marR="5080" indent="-1530985">
              <a:lnSpc>
                <a:spcPct val="10000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2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60" dirty="0">
                <a:latin typeface="Calibri"/>
                <a:cs typeface="Calibri"/>
              </a:rPr>
              <a:t> S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25" dirty="0">
                <a:latin typeface="Calibri"/>
                <a:cs typeface="Calibri"/>
              </a:rPr>
              <a:t>h</a:t>
            </a:r>
            <a:r>
              <a:rPr sz="1400" spc="30" dirty="0">
                <a:latin typeface="Calibri"/>
                <a:cs typeface="Calibri"/>
              </a:rPr>
              <a:t>e </a:t>
            </a:r>
            <a:r>
              <a:rPr sz="1400" spc="195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-130" dirty="0">
                <a:latin typeface="Calibri"/>
                <a:cs typeface="Calibri"/>
              </a:rPr>
              <a:t>n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r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80" dirty="0">
                <a:latin typeface="Calibri"/>
                <a:cs typeface="Calibri"/>
              </a:rPr>
              <a:t>,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H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h</a:t>
            </a:r>
            <a:r>
              <a:rPr sz="1400" spc="-8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105" dirty="0">
                <a:latin typeface="Calibri"/>
                <a:cs typeface="Calibri"/>
              </a:rPr>
              <a:t>a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30" dirty="0">
                <a:latin typeface="Calibri"/>
                <a:cs typeface="Calibri"/>
              </a:rPr>
              <a:t>e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spc="80" dirty="0">
                <a:latin typeface="Calibri"/>
                <a:cs typeface="Calibri"/>
              </a:rPr>
              <a:t>,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75" dirty="0">
                <a:latin typeface="Calibri"/>
                <a:cs typeface="Calibri"/>
              </a:rPr>
              <a:t>d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r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35" dirty="0"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65376" y="3445789"/>
            <a:ext cx="4841748" cy="6019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10333" y="3460241"/>
            <a:ext cx="4756785" cy="516890"/>
          </a:xfrm>
          <a:prstGeom prst="rect">
            <a:avLst/>
          </a:prstGeom>
          <a:ln w="10667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95020">
              <a:lnSpc>
                <a:spcPct val="100000"/>
              </a:lnSpc>
            </a:pPr>
            <a:r>
              <a:rPr sz="1400" spc="55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–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20" dirty="0">
                <a:latin typeface="Calibri"/>
                <a:cs typeface="Calibri"/>
              </a:rPr>
              <a:t>M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75" dirty="0">
                <a:latin typeface="Calibri"/>
                <a:cs typeface="Calibri"/>
              </a:rPr>
              <a:t>d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30" dirty="0">
                <a:latin typeface="Calibri"/>
                <a:cs typeface="Calibri"/>
              </a:rPr>
              <a:t>f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40" dirty="0">
                <a:latin typeface="Calibri"/>
                <a:cs typeface="Calibri"/>
              </a:rPr>
              <a:t>m</a:t>
            </a:r>
            <a:r>
              <a:rPr sz="1400" spc="-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85" dirty="0">
                <a:latin typeface="Calibri"/>
                <a:cs typeface="Calibri"/>
              </a:rPr>
              <a:t>ss</a:t>
            </a:r>
            <a:r>
              <a:rPr sz="1400" spc="-12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79092" y="4303788"/>
            <a:ext cx="4824983" cy="60044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24050" y="4318253"/>
            <a:ext cx="4739640" cy="515620"/>
          </a:xfrm>
          <a:prstGeom prst="rect">
            <a:avLst/>
          </a:prstGeom>
          <a:ln w="10667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95070">
              <a:lnSpc>
                <a:spcPct val="10000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4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F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85" dirty="0">
                <a:latin typeface="Calibri"/>
                <a:cs typeface="Calibri"/>
              </a:rPr>
              <a:t>ss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879092" y="5183123"/>
            <a:ext cx="4824983" cy="62024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924050" y="5197602"/>
            <a:ext cx="4739640" cy="535305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82700">
              <a:lnSpc>
                <a:spcPct val="100000"/>
              </a:lnSpc>
            </a:pPr>
            <a:r>
              <a:rPr sz="1400" spc="55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5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–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85" dirty="0">
                <a:latin typeface="Calibri"/>
                <a:cs typeface="Calibri"/>
              </a:rPr>
              <a:t>ss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85" dirty="0">
                <a:latin typeface="Calibri"/>
                <a:cs typeface="Calibri"/>
              </a:rPr>
              <a:t>ss</a:t>
            </a:r>
            <a:r>
              <a:rPr sz="1400" spc="-12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064508" y="2292095"/>
            <a:ext cx="444995" cy="3337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20134" y="2306573"/>
            <a:ext cx="338455" cy="247015"/>
          </a:xfrm>
          <a:custGeom>
            <a:avLst/>
            <a:gdLst/>
            <a:ahLst/>
            <a:cxnLst/>
            <a:rect l="l" t="t" r="r" b="b"/>
            <a:pathLst>
              <a:path w="338454" h="247014">
                <a:moveTo>
                  <a:pt x="338327" y="123443"/>
                </a:moveTo>
                <a:lnTo>
                  <a:pt x="0" y="123443"/>
                </a:lnTo>
                <a:lnTo>
                  <a:pt x="169163" y="246887"/>
                </a:lnTo>
                <a:lnTo>
                  <a:pt x="338327" y="123443"/>
                </a:lnTo>
                <a:close/>
              </a:path>
              <a:path w="338454" h="247014">
                <a:moveTo>
                  <a:pt x="253745" y="0"/>
                </a:moveTo>
                <a:lnTo>
                  <a:pt x="84581" y="0"/>
                </a:lnTo>
                <a:lnTo>
                  <a:pt x="84581" y="123443"/>
                </a:lnTo>
                <a:lnTo>
                  <a:pt x="253745" y="123443"/>
                </a:lnTo>
                <a:lnTo>
                  <a:pt x="253745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20134" y="2306573"/>
            <a:ext cx="338455" cy="247015"/>
          </a:xfrm>
          <a:custGeom>
            <a:avLst/>
            <a:gdLst/>
            <a:ahLst/>
            <a:cxnLst/>
            <a:rect l="l" t="t" r="r" b="b"/>
            <a:pathLst>
              <a:path w="338454" h="247014">
                <a:moveTo>
                  <a:pt x="0" y="123443"/>
                </a:moveTo>
                <a:lnTo>
                  <a:pt x="84581" y="123443"/>
                </a:lnTo>
                <a:lnTo>
                  <a:pt x="84581" y="0"/>
                </a:lnTo>
                <a:lnTo>
                  <a:pt x="253745" y="0"/>
                </a:lnTo>
                <a:lnTo>
                  <a:pt x="253745" y="123443"/>
                </a:lnTo>
                <a:lnTo>
                  <a:pt x="338327" y="123443"/>
                </a:lnTo>
                <a:lnTo>
                  <a:pt x="169163" y="246887"/>
                </a:lnTo>
                <a:lnTo>
                  <a:pt x="0" y="123443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76700" y="3147034"/>
            <a:ext cx="444995" cy="33225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32326" y="3161538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338327" y="122682"/>
                </a:moveTo>
                <a:lnTo>
                  <a:pt x="0" y="122682"/>
                </a:lnTo>
                <a:lnTo>
                  <a:pt x="169163" y="245363"/>
                </a:lnTo>
                <a:lnTo>
                  <a:pt x="338327" y="122682"/>
                </a:lnTo>
                <a:close/>
              </a:path>
              <a:path w="338454" h="245745">
                <a:moveTo>
                  <a:pt x="253746" y="0"/>
                </a:moveTo>
                <a:lnTo>
                  <a:pt x="84582" y="0"/>
                </a:lnTo>
                <a:lnTo>
                  <a:pt x="84582" y="122682"/>
                </a:lnTo>
                <a:lnTo>
                  <a:pt x="253746" y="122682"/>
                </a:lnTo>
                <a:lnTo>
                  <a:pt x="25374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32326" y="3161538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0" y="122682"/>
                </a:moveTo>
                <a:lnTo>
                  <a:pt x="84582" y="122682"/>
                </a:lnTo>
                <a:lnTo>
                  <a:pt x="84582" y="0"/>
                </a:lnTo>
                <a:lnTo>
                  <a:pt x="253746" y="0"/>
                </a:lnTo>
                <a:lnTo>
                  <a:pt x="253746" y="122682"/>
                </a:lnTo>
                <a:lnTo>
                  <a:pt x="338327" y="122682"/>
                </a:lnTo>
                <a:lnTo>
                  <a:pt x="169163" y="245363"/>
                </a:lnTo>
                <a:lnTo>
                  <a:pt x="0" y="122682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59935" y="4001998"/>
            <a:ext cx="444995" cy="33225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15561" y="4016502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338327" y="122681"/>
                </a:moveTo>
                <a:lnTo>
                  <a:pt x="0" y="122681"/>
                </a:lnTo>
                <a:lnTo>
                  <a:pt x="169163" y="245364"/>
                </a:lnTo>
                <a:lnTo>
                  <a:pt x="338327" y="122681"/>
                </a:lnTo>
                <a:close/>
              </a:path>
              <a:path w="338454" h="245745">
                <a:moveTo>
                  <a:pt x="253746" y="0"/>
                </a:moveTo>
                <a:lnTo>
                  <a:pt x="84582" y="0"/>
                </a:lnTo>
                <a:lnTo>
                  <a:pt x="84582" y="122681"/>
                </a:lnTo>
                <a:lnTo>
                  <a:pt x="253746" y="122681"/>
                </a:lnTo>
                <a:lnTo>
                  <a:pt x="25374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15561" y="4016502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0" y="122681"/>
                </a:moveTo>
                <a:lnTo>
                  <a:pt x="84582" y="122681"/>
                </a:lnTo>
                <a:lnTo>
                  <a:pt x="84582" y="0"/>
                </a:lnTo>
                <a:lnTo>
                  <a:pt x="253746" y="0"/>
                </a:lnTo>
                <a:lnTo>
                  <a:pt x="253746" y="122681"/>
                </a:lnTo>
                <a:lnTo>
                  <a:pt x="338327" y="122681"/>
                </a:lnTo>
                <a:lnTo>
                  <a:pt x="169163" y="245364"/>
                </a:lnTo>
                <a:lnTo>
                  <a:pt x="0" y="122681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76700" y="4867630"/>
            <a:ext cx="444995" cy="33225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32326" y="4882134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338327" y="122682"/>
                </a:moveTo>
                <a:lnTo>
                  <a:pt x="0" y="122682"/>
                </a:lnTo>
                <a:lnTo>
                  <a:pt x="169163" y="245364"/>
                </a:lnTo>
                <a:lnTo>
                  <a:pt x="338327" y="122682"/>
                </a:lnTo>
                <a:close/>
              </a:path>
              <a:path w="338454" h="245745">
                <a:moveTo>
                  <a:pt x="253746" y="0"/>
                </a:moveTo>
                <a:lnTo>
                  <a:pt x="84582" y="0"/>
                </a:lnTo>
                <a:lnTo>
                  <a:pt x="84582" y="122682"/>
                </a:lnTo>
                <a:lnTo>
                  <a:pt x="253746" y="122682"/>
                </a:lnTo>
                <a:lnTo>
                  <a:pt x="25374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32326" y="4882134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0" y="122682"/>
                </a:moveTo>
                <a:lnTo>
                  <a:pt x="84582" y="122682"/>
                </a:lnTo>
                <a:lnTo>
                  <a:pt x="84582" y="0"/>
                </a:lnTo>
                <a:lnTo>
                  <a:pt x="253746" y="0"/>
                </a:lnTo>
                <a:lnTo>
                  <a:pt x="253746" y="122682"/>
                </a:lnTo>
                <a:lnTo>
                  <a:pt x="338327" y="122682"/>
                </a:lnTo>
                <a:lnTo>
                  <a:pt x="169163" y="245364"/>
                </a:lnTo>
                <a:lnTo>
                  <a:pt x="0" y="122682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052315" y="5777484"/>
            <a:ext cx="446506" cy="3337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107941" y="5791961"/>
            <a:ext cx="340360" cy="247015"/>
          </a:xfrm>
          <a:custGeom>
            <a:avLst/>
            <a:gdLst/>
            <a:ahLst/>
            <a:cxnLst/>
            <a:rect l="l" t="t" r="r" b="b"/>
            <a:pathLst>
              <a:path w="340360" h="247014">
                <a:moveTo>
                  <a:pt x="339852" y="123443"/>
                </a:moveTo>
                <a:lnTo>
                  <a:pt x="0" y="123443"/>
                </a:lnTo>
                <a:lnTo>
                  <a:pt x="169925" y="246887"/>
                </a:lnTo>
                <a:lnTo>
                  <a:pt x="339852" y="123443"/>
                </a:lnTo>
                <a:close/>
              </a:path>
              <a:path w="340360" h="247014">
                <a:moveTo>
                  <a:pt x="254888" y="0"/>
                </a:moveTo>
                <a:lnTo>
                  <a:pt x="84962" y="0"/>
                </a:lnTo>
                <a:lnTo>
                  <a:pt x="84962" y="123443"/>
                </a:lnTo>
                <a:lnTo>
                  <a:pt x="254888" y="123443"/>
                </a:lnTo>
                <a:lnTo>
                  <a:pt x="254888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107941" y="5791961"/>
            <a:ext cx="340360" cy="247015"/>
          </a:xfrm>
          <a:custGeom>
            <a:avLst/>
            <a:gdLst/>
            <a:ahLst/>
            <a:cxnLst/>
            <a:rect l="l" t="t" r="r" b="b"/>
            <a:pathLst>
              <a:path w="340360" h="247014">
                <a:moveTo>
                  <a:pt x="0" y="123443"/>
                </a:moveTo>
                <a:lnTo>
                  <a:pt x="84962" y="123443"/>
                </a:lnTo>
                <a:lnTo>
                  <a:pt x="84962" y="0"/>
                </a:lnTo>
                <a:lnTo>
                  <a:pt x="254888" y="0"/>
                </a:lnTo>
                <a:lnTo>
                  <a:pt x="254888" y="123443"/>
                </a:lnTo>
                <a:lnTo>
                  <a:pt x="339852" y="123443"/>
                </a:lnTo>
                <a:lnTo>
                  <a:pt x="169925" y="246887"/>
                </a:lnTo>
                <a:lnTo>
                  <a:pt x="0" y="123443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872995" y="6074664"/>
            <a:ext cx="4826508" cy="55018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917954" y="6089141"/>
            <a:ext cx="4741545" cy="464820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83005">
              <a:lnSpc>
                <a:spcPct val="10000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6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</a:t>
            </a:r>
            <a:r>
              <a:rPr sz="1400" spc="14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30" dirty="0">
                <a:latin typeface="Calibri"/>
                <a:cs typeface="Calibri"/>
              </a:rPr>
              <a:t>o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90" dirty="0">
                <a:latin typeface="Calibri"/>
                <a:cs typeface="Calibri"/>
              </a:rPr>
              <a:t> </a:t>
            </a:r>
            <a:r>
              <a:rPr sz="1400" spc="-50" dirty="0">
                <a:latin typeface="Calibri"/>
                <a:cs typeface="Calibri"/>
              </a:rPr>
              <a:t>I</a:t>
            </a:r>
            <a:r>
              <a:rPr sz="1400" spc="-85" dirty="0">
                <a:latin typeface="Calibri"/>
                <a:cs typeface="Calibri"/>
              </a:rPr>
              <a:t>ss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20" dirty="0">
                <a:latin typeface="Calibri"/>
                <a:cs typeface="Calibri"/>
              </a:rPr>
              <a:t>M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75" dirty="0">
                <a:latin typeface="Calibri"/>
                <a:cs typeface="Calibri"/>
              </a:rPr>
              <a:t>p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536535"/>
            <a:ext cx="7922259" cy="432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13429" algn="l"/>
              </a:tabLst>
            </a:pPr>
            <a:r>
              <a:rPr sz="3200" spc="70" dirty="0"/>
              <a:t>N</a:t>
            </a:r>
            <a:r>
              <a:rPr sz="3200" dirty="0"/>
              <a:t>e</a:t>
            </a:r>
            <a:r>
              <a:rPr sz="3200" spc="-190" dirty="0"/>
              <a:t>s</a:t>
            </a:r>
            <a:r>
              <a:rPr sz="3200" spc="-305" dirty="0"/>
              <a:t>t</a:t>
            </a:r>
            <a:r>
              <a:rPr sz="3200" spc="260" dirty="0"/>
              <a:t> </a:t>
            </a:r>
            <a:r>
              <a:rPr sz="3200" spc="-165" dirty="0"/>
              <a:t>E</a:t>
            </a:r>
            <a:r>
              <a:rPr sz="3200" spc="-280" dirty="0"/>
              <a:t>n</a:t>
            </a:r>
            <a:r>
              <a:rPr sz="3200" spc="-50" dirty="0"/>
              <a:t>v</a:t>
            </a:r>
            <a:r>
              <a:rPr sz="3200" spc="-35" dirty="0"/>
              <a:t>i</a:t>
            </a:r>
            <a:r>
              <a:rPr sz="3200" spc="-110" dirty="0"/>
              <a:t>r</a:t>
            </a:r>
            <a:r>
              <a:rPr sz="3200" spc="-90" dirty="0"/>
              <a:t>o</a:t>
            </a:r>
            <a:r>
              <a:rPr sz="3200" spc="-280" dirty="0"/>
              <a:t>n</a:t>
            </a:r>
            <a:r>
              <a:rPr sz="3200" spc="-425" dirty="0"/>
              <a:t>m</a:t>
            </a:r>
            <a:r>
              <a:rPr sz="3200" dirty="0"/>
              <a:t>e</a:t>
            </a:r>
            <a:r>
              <a:rPr sz="3200" spc="-280" dirty="0"/>
              <a:t>n</a:t>
            </a:r>
            <a:r>
              <a:rPr sz="3200" spc="-305" dirty="0"/>
              <a:t>t</a:t>
            </a:r>
            <a:r>
              <a:rPr sz="3200" spc="215" dirty="0"/>
              <a:t> </a:t>
            </a:r>
            <a:r>
              <a:rPr sz="3200" spc="-90" dirty="0"/>
              <a:t>o</a:t>
            </a:r>
            <a:r>
              <a:rPr sz="3200" spc="-100" dirty="0"/>
              <a:t>f</a:t>
            </a:r>
            <a:r>
              <a:rPr sz="3200" dirty="0"/>
              <a:t>	</a:t>
            </a:r>
            <a:r>
              <a:rPr sz="3200" spc="315" dirty="0"/>
              <a:t>a</a:t>
            </a:r>
            <a:r>
              <a:rPr sz="3200" spc="65" dirty="0"/>
              <a:t> </a:t>
            </a:r>
            <a:r>
              <a:rPr sz="3200" spc="-65" dirty="0"/>
              <a:t>H</a:t>
            </a:r>
            <a:r>
              <a:rPr sz="3200" dirty="0"/>
              <a:t>e</a:t>
            </a:r>
            <a:r>
              <a:rPr sz="3200" spc="229" dirty="0"/>
              <a:t>a</a:t>
            </a:r>
            <a:r>
              <a:rPr sz="3200" spc="-30" dirty="0"/>
              <a:t>l</a:t>
            </a:r>
            <a:r>
              <a:rPr sz="3200" spc="-210" dirty="0"/>
              <a:t>t</a:t>
            </a:r>
            <a:r>
              <a:rPr sz="3200" spc="10" dirty="0"/>
              <a:t>h</a:t>
            </a:r>
            <a:r>
              <a:rPr sz="3200" spc="-150" dirty="0"/>
              <a:t> </a:t>
            </a:r>
            <a:r>
              <a:rPr sz="3200" spc="225" dirty="0"/>
              <a:t>C</a:t>
            </a:r>
            <a:r>
              <a:rPr sz="3200" spc="229" dirty="0"/>
              <a:t>a</a:t>
            </a:r>
            <a:r>
              <a:rPr sz="3200" spc="-55" dirty="0"/>
              <a:t>r</a:t>
            </a:r>
            <a:r>
              <a:rPr sz="3200" spc="65" dirty="0"/>
              <a:t>e</a:t>
            </a:r>
            <a:r>
              <a:rPr sz="3200" spc="100" dirty="0"/>
              <a:t> </a:t>
            </a:r>
            <a:r>
              <a:rPr sz="3200" spc="345" dirty="0"/>
              <a:t>O</a:t>
            </a:r>
            <a:r>
              <a:rPr sz="3200" spc="-45" dirty="0"/>
              <a:t>r</a:t>
            </a:r>
            <a:r>
              <a:rPr sz="3200" spc="195" dirty="0"/>
              <a:t>g</a:t>
            </a:r>
            <a:r>
              <a:rPr sz="3200" spc="229" dirty="0"/>
              <a:t>a</a:t>
            </a:r>
            <a:r>
              <a:rPr sz="3200" spc="-280" dirty="0"/>
              <a:t>n</a:t>
            </a:r>
            <a:r>
              <a:rPr sz="3200" spc="-35" dirty="0"/>
              <a:t>i</a:t>
            </a:r>
            <a:r>
              <a:rPr sz="3200" spc="135" dirty="0"/>
              <a:t>z</a:t>
            </a:r>
            <a:r>
              <a:rPr sz="3200" spc="220" dirty="0"/>
              <a:t>a</a:t>
            </a:r>
            <a:r>
              <a:rPr sz="3200" spc="-210" dirty="0"/>
              <a:t>t</a:t>
            </a:r>
            <a:r>
              <a:rPr sz="3200" spc="-35" dirty="0"/>
              <a:t>i</a:t>
            </a:r>
            <a:r>
              <a:rPr sz="3200" spc="-90" dirty="0"/>
              <a:t>o</a:t>
            </a:r>
            <a:r>
              <a:rPr sz="3200" spc="10" dirty="0"/>
              <a:t>n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784604" y="1552955"/>
            <a:ext cx="4962144" cy="51968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29561" y="1567433"/>
            <a:ext cx="4876800" cy="5111750"/>
          </a:xfrm>
          <a:custGeom>
            <a:avLst/>
            <a:gdLst/>
            <a:ahLst/>
            <a:cxnLst/>
            <a:rect l="l" t="t" r="r" b="b"/>
            <a:pathLst>
              <a:path w="4876800" h="5111750">
                <a:moveTo>
                  <a:pt x="2438400" y="0"/>
                </a:moveTo>
                <a:lnTo>
                  <a:pt x="2238411" y="8472"/>
                </a:lnTo>
                <a:lnTo>
                  <a:pt x="2042874" y="33451"/>
                </a:lnTo>
                <a:lnTo>
                  <a:pt x="1852418" y="74278"/>
                </a:lnTo>
                <a:lnTo>
                  <a:pt x="1667670" y="130295"/>
                </a:lnTo>
                <a:lnTo>
                  <a:pt x="1489257" y="200846"/>
                </a:lnTo>
                <a:lnTo>
                  <a:pt x="1317807" y="285272"/>
                </a:lnTo>
                <a:lnTo>
                  <a:pt x="1153947" y="382915"/>
                </a:lnTo>
                <a:lnTo>
                  <a:pt x="998305" y="493117"/>
                </a:lnTo>
                <a:lnTo>
                  <a:pt x="851508" y="615221"/>
                </a:lnTo>
                <a:lnTo>
                  <a:pt x="714184" y="748569"/>
                </a:lnTo>
                <a:lnTo>
                  <a:pt x="586960" y="892503"/>
                </a:lnTo>
                <a:lnTo>
                  <a:pt x="470464" y="1046366"/>
                </a:lnTo>
                <a:lnTo>
                  <a:pt x="365324" y="1209499"/>
                </a:lnTo>
                <a:lnTo>
                  <a:pt x="272166" y="1381244"/>
                </a:lnTo>
                <a:lnTo>
                  <a:pt x="191619" y="1560945"/>
                </a:lnTo>
                <a:lnTo>
                  <a:pt x="124309" y="1747942"/>
                </a:lnTo>
                <a:lnTo>
                  <a:pt x="70865" y="1941579"/>
                </a:lnTo>
                <a:lnTo>
                  <a:pt x="31914" y="2141197"/>
                </a:lnTo>
                <a:lnTo>
                  <a:pt x="8083" y="2346139"/>
                </a:lnTo>
                <a:lnTo>
                  <a:pt x="0" y="2555747"/>
                </a:lnTo>
                <a:lnTo>
                  <a:pt x="8083" y="2765356"/>
                </a:lnTo>
                <a:lnTo>
                  <a:pt x="31914" y="2970298"/>
                </a:lnTo>
                <a:lnTo>
                  <a:pt x="70865" y="3169916"/>
                </a:lnTo>
                <a:lnTo>
                  <a:pt x="124309" y="3363553"/>
                </a:lnTo>
                <a:lnTo>
                  <a:pt x="191619" y="3550550"/>
                </a:lnTo>
                <a:lnTo>
                  <a:pt x="272166" y="3730251"/>
                </a:lnTo>
                <a:lnTo>
                  <a:pt x="365324" y="3901996"/>
                </a:lnTo>
                <a:lnTo>
                  <a:pt x="470464" y="4065129"/>
                </a:lnTo>
                <a:lnTo>
                  <a:pt x="586960" y="4218992"/>
                </a:lnTo>
                <a:lnTo>
                  <a:pt x="714184" y="4362926"/>
                </a:lnTo>
                <a:lnTo>
                  <a:pt x="851508" y="4496274"/>
                </a:lnTo>
                <a:lnTo>
                  <a:pt x="998305" y="4618378"/>
                </a:lnTo>
                <a:lnTo>
                  <a:pt x="1153947" y="4728580"/>
                </a:lnTo>
                <a:lnTo>
                  <a:pt x="1317807" y="4826223"/>
                </a:lnTo>
                <a:lnTo>
                  <a:pt x="1489257" y="4910649"/>
                </a:lnTo>
                <a:lnTo>
                  <a:pt x="1667670" y="4981200"/>
                </a:lnTo>
                <a:lnTo>
                  <a:pt x="1852418" y="5037217"/>
                </a:lnTo>
                <a:lnTo>
                  <a:pt x="2042874" y="5078044"/>
                </a:lnTo>
                <a:lnTo>
                  <a:pt x="2238411" y="5103023"/>
                </a:lnTo>
                <a:lnTo>
                  <a:pt x="2438400" y="5111495"/>
                </a:lnTo>
                <a:lnTo>
                  <a:pt x="2638388" y="5103023"/>
                </a:lnTo>
                <a:lnTo>
                  <a:pt x="2833925" y="5078044"/>
                </a:lnTo>
                <a:lnTo>
                  <a:pt x="3024381" y="5037217"/>
                </a:lnTo>
                <a:lnTo>
                  <a:pt x="3209129" y="4981200"/>
                </a:lnTo>
                <a:lnTo>
                  <a:pt x="3387542" y="4910649"/>
                </a:lnTo>
                <a:lnTo>
                  <a:pt x="3558992" y="4826223"/>
                </a:lnTo>
                <a:lnTo>
                  <a:pt x="3722852" y="4728580"/>
                </a:lnTo>
                <a:lnTo>
                  <a:pt x="3878494" y="4618378"/>
                </a:lnTo>
                <a:lnTo>
                  <a:pt x="4025291" y="4496274"/>
                </a:lnTo>
                <a:lnTo>
                  <a:pt x="4162615" y="4362926"/>
                </a:lnTo>
                <a:lnTo>
                  <a:pt x="4289839" y="4218992"/>
                </a:lnTo>
                <a:lnTo>
                  <a:pt x="4406335" y="4065129"/>
                </a:lnTo>
                <a:lnTo>
                  <a:pt x="4511475" y="3901996"/>
                </a:lnTo>
                <a:lnTo>
                  <a:pt x="4604633" y="3730251"/>
                </a:lnTo>
                <a:lnTo>
                  <a:pt x="4685180" y="3550550"/>
                </a:lnTo>
                <a:lnTo>
                  <a:pt x="4752490" y="3363553"/>
                </a:lnTo>
                <a:lnTo>
                  <a:pt x="4805934" y="3169916"/>
                </a:lnTo>
                <a:lnTo>
                  <a:pt x="4844885" y="2970298"/>
                </a:lnTo>
                <a:lnTo>
                  <a:pt x="4868716" y="2765356"/>
                </a:lnTo>
                <a:lnTo>
                  <a:pt x="4876799" y="2555747"/>
                </a:lnTo>
                <a:lnTo>
                  <a:pt x="4868716" y="2346139"/>
                </a:lnTo>
                <a:lnTo>
                  <a:pt x="4844885" y="2141197"/>
                </a:lnTo>
                <a:lnTo>
                  <a:pt x="4805934" y="1941579"/>
                </a:lnTo>
                <a:lnTo>
                  <a:pt x="4752490" y="1747942"/>
                </a:lnTo>
                <a:lnTo>
                  <a:pt x="4685180" y="1560945"/>
                </a:lnTo>
                <a:lnTo>
                  <a:pt x="4604633" y="1381244"/>
                </a:lnTo>
                <a:lnTo>
                  <a:pt x="4511475" y="1209499"/>
                </a:lnTo>
                <a:lnTo>
                  <a:pt x="4406335" y="1046366"/>
                </a:lnTo>
                <a:lnTo>
                  <a:pt x="4289839" y="892503"/>
                </a:lnTo>
                <a:lnTo>
                  <a:pt x="4162615" y="748569"/>
                </a:lnTo>
                <a:lnTo>
                  <a:pt x="4025291" y="615221"/>
                </a:lnTo>
                <a:lnTo>
                  <a:pt x="3878494" y="493117"/>
                </a:lnTo>
                <a:lnTo>
                  <a:pt x="3722852" y="382915"/>
                </a:lnTo>
                <a:lnTo>
                  <a:pt x="3558992" y="285272"/>
                </a:lnTo>
                <a:lnTo>
                  <a:pt x="3387542" y="200846"/>
                </a:lnTo>
                <a:lnTo>
                  <a:pt x="3209129" y="130295"/>
                </a:lnTo>
                <a:lnTo>
                  <a:pt x="3024381" y="74278"/>
                </a:lnTo>
                <a:lnTo>
                  <a:pt x="2833925" y="33451"/>
                </a:lnTo>
                <a:lnTo>
                  <a:pt x="2638388" y="8472"/>
                </a:lnTo>
                <a:lnTo>
                  <a:pt x="24384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29561" y="1567433"/>
            <a:ext cx="4876800" cy="5111750"/>
          </a:xfrm>
          <a:custGeom>
            <a:avLst/>
            <a:gdLst/>
            <a:ahLst/>
            <a:cxnLst/>
            <a:rect l="l" t="t" r="r" b="b"/>
            <a:pathLst>
              <a:path w="4876800" h="5111750">
                <a:moveTo>
                  <a:pt x="0" y="2555747"/>
                </a:moveTo>
                <a:lnTo>
                  <a:pt x="8083" y="2346139"/>
                </a:lnTo>
                <a:lnTo>
                  <a:pt x="31914" y="2141197"/>
                </a:lnTo>
                <a:lnTo>
                  <a:pt x="70865" y="1941579"/>
                </a:lnTo>
                <a:lnTo>
                  <a:pt x="124309" y="1747942"/>
                </a:lnTo>
                <a:lnTo>
                  <a:pt x="191619" y="1560945"/>
                </a:lnTo>
                <a:lnTo>
                  <a:pt x="272166" y="1381244"/>
                </a:lnTo>
                <a:lnTo>
                  <a:pt x="365324" y="1209499"/>
                </a:lnTo>
                <a:lnTo>
                  <a:pt x="470464" y="1046366"/>
                </a:lnTo>
                <a:lnTo>
                  <a:pt x="586960" y="892503"/>
                </a:lnTo>
                <a:lnTo>
                  <a:pt x="714184" y="748569"/>
                </a:lnTo>
                <a:lnTo>
                  <a:pt x="851508" y="615221"/>
                </a:lnTo>
                <a:lnTo>
                  <a:pt x="998305" y="493117"/>
                </a:lnTo>
                <a:lnTo>
                  <a:pt x="1153947" y="382915"/>
                </a:lnTo>
                <a:lnTo>
                  <a:pt x="1317807" y="285272"/>
                </a:lnTo>
                <a:lnTo>
                  <a:pt x="1489257" y="200846"/>
                </a:lnTo>
                <a:lnTo>
                  <a:pt x="1667670" y="130295"/>
                </a:lnTo>
                <a:lnTo>
                  <a:pt x="1852418" y="74278"/>
                </a:lnTo>
                <a:lnTo>
                  <a:pt x="2042874" y="33451"/>
                </a:lnTo>
                <a:lnTo>
                  <a:pt x="2238411" y="8472"/>
                </a:lnTo>
                <a:lnTo>
                  <a:pt x="2438400" y="0"/>
                </a:lnTo>
                <a:lnTo>
                  <a:pt x="2638388" y="8472"/>
                </a:lnTo>
                <a:lnTo>
                  <a:pt x="2833925" y="33451"/>
                </a:lnTo>
                <a:lnTo>
                  <a:pt x="3024381" y="74278"/>
                </a:lnTo>
                <a:lnTo>
                  <a:pt x="3209129" y="130295"/>
                </a:lnTo>
                <a:lnTo>
                  <a:pt x="3387542" y="200846"/>
                </a:lnTo>
                <a:lnTo>
                  <a:pt x="3558992" y="285272"/>
                </a:lnTo>
                <a:lnTo>
                  <a:pt x="3722852" y="382915"/>
                </a:lnTo>
                <a:lnTo>
                  <a:pt x="3878494" y="493117"/>
                </a:lnTo>
                <a:lnTo>
                  <a:pt x="4025291" y="615221"/>
                </a:lnTo>
                <a:lnTo>
                  <a:pt x="4162615" y="748569"/>
                </a:lnTo>
                <a:lnTo>
                  <a:pt x="4289839" y="892503"/>
                </a:lnTo>
                <a:lnTo>
                  <a:pt x="4406335" y="1046366"/>
                </a:lnTo>
                <a:lnTo>
                  <a:pt x="4511475" y="1209499"/>
                </a:lnTo>
                <a:lnTo>
                  <a:pt x="4604633" y="1381244"/>
                </a:lnTo>
                <a:lnTo>
                  <a:pt x="4685180" y="1560945"/>
                </a:lnTo>
                <a:lnTo>
                  <a:pt x="4752490" y="1747942"/>
                </a:lnTo>
                <a:lnTo>
                  <a:pt x="4805934" y="1941579"/>
                </a:lnTo>
                <a:lnTo>
                  <a:pt x="4844885" y="2141197"/>
                </a:lnTo>
                <a:lnTo>
                  <a:pt x="4868716" y="2346139"/>
                </a:lnTo>
                <a:lnTo>
                  <a:pt x="4876799" y="2555747"/>
                </a:lnTo>
                <a:lnTo>
                  <a:pt x="4868716" y="2765356"/>
                </a:lnTo>
                <a:lnTo>
                  <a:pt x="4844885" y="2970298"/>
                </a:lnTo>
                <a:lnTo>
                  <a:pt x="4805934" y="3169916"/>
                </a:lnTo>
                <a:lnTo>
                  <a:pt x="4752490" y="3363553"/>
                </a:lnTo>
                <a:lnTo>
                  <a:pt x="4685180" y="3550550"/>
                </a:lnTo>
                <a:lnTo>
                  <a:pt x="4604633" y="3730251"/>
                </a:lnTo>
                <a:lnTo>
                  <a:pt x="4511475" y="3901996"/>
                </a:lnTo>
                <a:lnTo>
                  <a:pt x="4406335" y="4065129"/>
                </a:lnTo>
                <a:lnTo>
                  <a:pt x="4289839" y="4218992"/>
                </a:lnTo>
                <a:lnTo>
                  <a:pt x="4162615" y="4362926"/>
                </a:lnTo>
                <a:lnTo>
                  <a:pt x="4025291" y="4496274"/>
                </a:lnTo>
                <a:lnTo>
                  <a:pt x="3878494" y="4618378"/>
                </a:lnTo>
                <a:lnTo>
                  <a:pt x="3722852" y="4728580"/>
                </a:lnTo>
                <a:lnTo>
                  <a:pt x="3558992" y="4826223"/>
                </a:lnTo>
                <a:lnTo>
                  <a:pt x="3387542" y="4910649"/>
                </a:lnTo>
                <a:lnTo>
                  <a:pt x="3209129" y="4981200"/>
                </a:lnTo>
                <a:lnTo>
                  <a:pt x="3024381" y="5037217"/>
                </a:lnTo>
                <a:lnTo>
                  <a:pt x="2833925" y="5078044"/>
                </a:lnTo>
                <a:lnTo>
                  <a:pt x="2638388" y="5103023"/>
                </a:lnTo>
                <a:lnTo>
                  <a:pt x="2438400" y="5111495"/>
                </a:lnTo>
                <a:lnTo>
                  <a:pt x="2238411" y="5103023"/>
                </a:lnTo>
                <a:lnTo>
                  <a:pt x="2042874" y="5078044"/>
                </a:lnTo>
                <a:lnTo>
                  <a:pt x="1852418" y="5037217"/>
                </a:lnTo>
                <a:lnTo>
                  <a:pt x="1667670" y="4981200"/>
                </a:lnTo>
                <a:lnTo>
                  <a:pt x="1489257" y="4910649"/>
                </a:lnTo>
                <a:lnTo>
                  <a:pt x="1317807" y="4826223"/>
                </a:lnTo>
                <a:lnTo>
                  <a:pt x="1153947" y="4728580"/>
                </a:lnTo>
                <a:lnTo>
                  <a:pt x="998305" y="4618378"/>
                </a:lnTo>
                <a:lnTo>
                  <a:pt x="851508" y="4496274"/>
                </a:lnTo>
                <a:lnTo>
                  <a:pt x="714184" y="4362926"/>
                </a:lnTo>
                <a:lnTo>
                  <a:pt x="586960" y="4218992"/>
                </a:lnTo>
                <a:lnTo>
                  <a:pt x="470464" y="4065129"/>
                </a:lnTo>
                <a:lnTo>
                  <a:pt x="365324" y="3901996"/>
                </a:lnTo>
                <a:lnTo>
                  <a:pt x="272166" y="3730251"/>
                </a:lnTo>
                <a:lnTo>
                  <a:pt x="191619" y="3550550"/>
                </a:lnTo>
                <a:lnTo>
                  <a:pt x="124309" y="3363553"/>
                </a:lnTo>
                <a:lnTo>
                  <a:pt x="70865" y="3169916"/>
                </a:lnTo>
                <a:lnTo>
                  <a:pt x="31914" y="2970298"/>
                </a:lnTo>
                <a:lnTo>
                  <a:pt x="8083" y="2765356"/>
                </a:lnTo>
                <a:lnTo>
                  <a:pt x="0" y="2555747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21635" y="2944370"/>
            <a:ext cx="3665220" cy="38328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66594" y="2958845"/>
            <a:ext cx="3580129" cy="3747770"/>
          </a:xfrm>
          <a:custGeom>
            <a:avLst/>
            <a:gdLst/>
            <a:ahLst/>
            <a:cxnLst/>
            <a:rect l="l" t="t" r="r" b="b"/>
            <a:pathLst>
              <a:path w="3580129" h="3747770">
                <a:moveTo>
                  <a:pt x="1789938" y="0"/>
                </a:moveTo>
                <a:lnTo>
                  <a:pt x="1643133" y="6211"/>
                </a:lnTo>
                <a:lnTo>
                  <a:pt x="1499597" y="24525"/>
                </a:lnTo>
                <a:lnTo>
                  <a:pt x="1359791" y="54459"/>
                </a:lnTo>
                <a:lnTo>
                  <a:pt x="1224174" y="95530"/>
                </a:lnTo>
                <a:lnTo>
                  <a:pt x="1093208" y="147256"/>
                </a:lnTo>
                <a:lnTo>
                  <a:pt x="967352" y="209155"/>
                </a:lnTo>
                <a:lnTo>
                  <a:pt x="847069" y="280744"/>
                </a:lnTo>
                <a:lnTo>
                  <a:pt x="732818" y="361541"/>
                </a:lnTo>
                <a:lnTo>
                  <a:pt x="625060" y="451064"/>
                </a:lnTo>
                <a:lnTo>
                  <a:pt x="524256" y="548830"/>
                </a:lnTo>
                <a:lnTo>
                  <a:pt x="430865" y="654357"/>
                </a:lnTo>
                <a:lnTo>
                  <a:pt x="345350" y="767163"/>
                </a:lnTo>
                <a:lnTo>
                  <a:pt x="268170" y="886765"/>
                </a:lnTo>
                <a:lnTo>
                  <a:pt x="199787" y="1012681"/>
                </a:lnTo>
                <a:lnTo>
                  <a:pt x="140660" y="1144428"/>
                </a:lnTo>
                <a:lnTo>
                  <a:pt x="91251" y="1281525"/>
                </a:lnTo>
                <a:lnTo>
                  <a:pt x="52019" y="1423489"/>
                </a:lnTo>
                <a:lnTo>
                  <a:pt x="23426" y="1569837"/>
                </a:lnTo>
                <a:lnTo>
                  <a:pt x="5933" y="1720087"/>
                </a:lnTo>
                <a:lnTo>
                  <a:pt x="0" y="1873758"/>
                </a:lnTo>
                <a:lnTo>
                  <a:pt x="5933" y="2027435"/>
                </a:lnTo>
                <a:lnTo>
                  <a:pt x="23426" y="2177690"/>
                </a:lnTo>
                <a:lnTo>
                  <a:pt x="52019" y="2324043"/>
                </a:lnTo>
                <a:lnTo>
                  <a:pt x="91251" y="2466010"/>
                </a:lnTo>
                <a:lnTo>
                  <a:pt x="140660" y="2603108"/>
                </a:lnTo>
                <a:lnTo>
                  <a:pt x="199787" y="2734857"/>
                </a:lnTo>
                <a:lnTo>
                  <a:pt x="268170" y="2860773"/>
                </a:lnTo>
                <a:lnTo>
                  <a:pt x="345350" y="2980374"/>
                </a:lnTo>
                <a:lnTo>
                  <a:pt x="430865" y="3093179"/>
                </a:lnTo>
                <a:lnTo>
                  <a:pt x="524256" y="3198704"/>
                </a:lnTo>
                <a:lnTo>
                  <a:pt x="625060" y="3296468"/>
                </a:lnTo>
                <a:lnTo>
                  <a:pt x="732818" y="3385989"/>
                </a:lnTo>
                <a:lnTo>
                  <a:pt x="847069" y="3466783"/>
                </a:lnTo>
                <a:lnTo>
                  <a:pt x="967352" y="3538370"/>
                </a:lnTo>
                <a:lnTo>
                  <a:pt x="1093208" y="3600266"/>
                </a:lnTo>
                <a:lnTo>
                  <a:pt x="1224174" y="3651990"/>
                </a:lnTo>
                <a:lnTo>
                  <a:pt x="1359791" y="3693059"/>
                </a:lnTo>
                <a:lnTo>
                  <a:pt x="1499597" y="3722991"/>
                </a:lnTo>
                <a:lnTo>
                  <a:pt x="1643133" y="3741304"/>
                </a:lnTo>
                <a:lnTo>
                  <a:pt x="1789938" y="3747516"/>
                </a:lnTo>
                <a:lnTo>
                  <a:pt x="1936742" y="3741304"/>
                </a:lnTo>
                <a:lnTo>
                  <a:pt x="2080278" y="3722991"/>
                </a:lnTo>
                <a:lnTo>
                  <a:pt x="2220084" y="3693059"/>
                </a:lnTo>
                <a:lnTo>
                  <a:pt x="2355701" y="3651990"/>
                </a:lnTo>
                <a:lnTo>
                  <a:pt x="2486667" y="3600266"/>
                </a:lnTo>
                <a:lnTo>
                  <a:pt x="2612523" y="3538370"/>
                </a:lnTo>
                <a:lnTo>
                  <a:pt x="2732806" y="3466783"/>
                </a:lnTo>
                <a:lnTo>
                  <a:pt x="2847057" y="3385989"/>
                </a:lnTo>
                <a:lnTo>
                  <a:pt x="2954815" y="3296468"/>
                </a:lnTo>
                <a:lnTo>
                  <a:pt x="3055620" y="3198704"/>
                </a:lnTo>
                <a:lnTo>
                  <a:pt x="3149010" y="3093179"/>
                </a:lnTo>
                <a:lnTo>
                  <a:pt x="3234525" y="2980374"/>
                </a:lnTo>
                <a:lnTo>
                  <a:pt x="3311705" y="2860773"/>
                </a:lnTo>
                <a:lnTo>
                  <a:pt x="3380088" y="2734857"/>
                </a:lnTo>
                <a:lnTo>
                  <a:pt x="3439215" y="2603108"/>
                </a:lnTo>
                <a:lnTo>
                  <a:pt x="3488624" y="2466010"/>
                </a:lnTo>
                <a:lnTo>
                  <a:pt x="3527856" y="2324043"/>
                </a:lnTo>
                <a:lnTo>
                  <a:pt x="3556449" y="2177690"/>
                </a:lnTo>
                <a:lnTo>
                  <a:pt x="3573942" y="2027435"/>
                </a:lnTo>
                <a:lnTo>
                  <a:pt x="3579876" y="1873758"/>
                </a:lnTo>
                <a:lnTo>
                  <a:pt x="3573942" y="1720087"/>
                </a:lnTo>
                <a:lnTo>
                  <a:pt x="3556449" y="1569837"/>
                </a:lnTo>
                <a:lnTo>
                  <a:pt x="3527856" y="1423489"/>
                </a:lnTo>
                <a:lnTo>
                  <a:pt x="3488624" y="1281525"/>
                </a:lnTo>
                <a:lnTo>
                  <a:pt x="3439215" y="1144428"/>
                </a:lnTo>
                <a:lnTo>
                  <a:pt x="3380088" y="1012681"/>
                </a:lnTo>
                <a:lnTo>
                  <a:pt x="3311705" y="886765"/>
                </a:lnTo>
                <a:lnTo>
                  <a:pt x="3234525" y="767163"/>
                </a:lnTo>
                <a:lnTo>
                  <a:pt x="3149010" y="654357"/>
                </a:lnTo>
                <a:lnTo>
                  <a:pt x="3055620" y="548830"/>
                </a:lnTo>
                <a:lnTo>
                  <a:pt x="2954815" y="451064"/>
                </a:lnTo>
                <a:lnTo>
                  <a:pt x="2847057" y="361541"/>
                </a:lnTo>
                <a:lnTo>
                  <a:pt x="2732806" y="280744"/>
                </a:lnTo>
                <a:lnTo>
                  <a:pt x="2612523" y="209155"/>
                </a:lnTo>
                <a:lnTo>
                  <a:pt x="2486667" y="147256"/>
                </a:lnTo>
                <a:lnTo>
                  <a:pt x="2355701" y="95530"/>
                </a:lnTo>
                <a:lnTo>
                  <a:pt x="2220084" y="54459"/>
                </a:lnTo>
                <a:lnTo>
                  <a:pt x="2080278" y="24525"/>
                </a:lnTo>
                <a:lnTo>
                  <a:pt x="1936742" y="6211"/>
                </a:lnTo>
                <a:lnTo>
                  <a:pt x="1789938" y="0"/>
                </a:lnTo>
                <a:close/>
              </a:path>
            </a:pathLst>
          </a:custGeom>
          <a:solidFill>
            <a:srgbClr val="C0B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66594" y="2958845"/>
            <a:ext cx="3580129" cy="3747770"/>
          </a:xfrm>
          <a:custGeom>
            <a:avLst/>
            <a:gdLst/>
            <a:ahLst/>
            <a:cxnLst/>
            <a:rect l="l" t="t" r="r" b="b"/>
            <a:pathLst>
              <a:path w="3580129" h="3747770">
                <a:moveTo>
                  <a:pt x="0" y="1873758"/>
                </a:moveTo>
                <a:lnTo>
                  <a:pt x="5933" y="1720087"/>
                </a:lnTo>
                <a:lnTo>
                  <a:pt x="23426" y="1569837"/>
                </a:lnTo>
                <a:lnTo>
                  <a:pt x="52019" y="1423489"/>
                </a:lnTo>
                <a:lnTo>
                  <a:pt x="91251" y="1281525"/>
                </a:lnTo>
                <a:lnTo>
                  <a:pt x="140660" y="1144428"/>
                </a:lnTo>
                <a:lnTo>
                  <a:pt x="199787" y="1012681"/>
                </a:lnTo>
                <a:lnTo>
                  <a:pt x="268170" y="886765"/>
                </a:lnTo>
                <a:lnTo>
                  <a:pt x="345350" y="767163"/>
                </a:lnTo>
                <a:lnTo>
                  <a:pt x="430865" y="654357"/>
                </a:lnTo>
                <a:lnTo>
                  <a:pt x="524256" y="548830"/>
                </a:lnTo>
                <a:lnTo>
                  <a:pt x="625060" y="451064"/>
                </a:lnTo>
                <a:lnTo>
                  <a:pt x="732818" y="361541"/>
                </a:lnTo>
                <a:lnTo>
                  <a:pt x="847069" y="280744"/>
                </a:lnTo>
                <a:lnTo>
                  <a:pt x="967352" y="209155"/>
                </a:lnTo>
                <a:lnTo>
                  <a:pt x="1093208" y="147256"/>
                </a:lnTo>
                <a:lnTo>
                  <a:pt x="1224174" y="95530"/>
                </a:lnTo>
                <a:lnTo>
                  <a:pt x="1359791" y="54459"/>
                </a:lnTo>
                <a:lnTo>
                  <a:pt x="1499597" y="24525"/>
                </a:lnTo>
                <a:lnTo>
                  <a:pt x="1643133" y="6211"/>
                </a:lnTo>
                <a:lnTo>
                  <a:pt x="1789938" y="0"/>
                </a:lnTo>
                <a:lnTo>
                  <a:pt x="1936742" y="6211"/>
                </a:lnTo>
                <a:lnTo>
                  <a:pt x="2080278" y="24525"/>
                </a:lnTo>
                <a:lnTo>
                  <a:pt x="2220084" y="54459"/>
                </a:lnTo>
                <a:lnTo>
                  <a:pt x="2355701" y="95530"/>
                </a:lnTo>
                <a:lnTo>
                  <a:pt x="2486667" y="147256"/>
                </a:lnTo>
                <a:lnTo>
                  <a:pt x="2612523" y="209155"/>
                </a:lnTo>
                <a:lnTo>
                  <a:pt x="2732806" y="280744"/>
                </a:lnTo>
                <a:lnTo>
                  <a:pt x="2847057" y="361541"/>
                </a:lnTo>
                <a:lnTo>
                  <a:pt x="2954815" y="451064"/>
                </a:lnTo>
                <a:lnTo>
                  <a:pt x="3055620" y="548830"/>
                </a:lnTo>
                <a:lnTo>
                  <a:pt x="3149010" y="654357"/>
                </a:lnTo>
                <a:lnTo>
                  <a:pt x="3234525" y="767163"/>
                </a:lnTo>
                <a:lnTo>
                  <a:pt x="3311705" y="886765"/>
                </a:lnTo>
                <a:lnTo>
                  <a:pt x="3380088" y="1012681"/>
                </a:lnTo>
                <a:lnTo>
                  <a:pt x="3439215" y="1144428"/>
                </a:lnTo>
                <a:lnTo>
                  <a:pt x="3488624" y="1281525"/>
                </a:lnTo>
                <a:lnTo>
                  <a:pt x="3527856" y="1423489"/>
                </a:lnTo>
                <a:lnTo>
                  <a:pt x="3556449" y="1569837"/>
                </a:lnTo>
                <a:lnTo>
                  <a:pt x="3573942" y="1720087"/>
                </a:lnTo>
                <a:lnTo>
                  <a:pt x="3579876" y="1873758"/>
                </a:lnTo>
                <a:lnTo>
                  <a:pt x="3573942" y="2027435"/>
                </a:lnTo>
                <a:lnTo>
                  <a:pt x="3556449" y="2177690"/>
                </a:lnTo>
                <a:lnTo>
                  <a:pt x="3527856" y="2324043"/>
                </a:lnTo>
                <a:lnTo>
                  <a:pt x="3488624" y="2466010"/>
                </a:lnTo>
                <a:lnTo>
                  <a:pt x="3439215" y="2603108"/>
                </a:lnTo>
                <a:lnTo>
                  <a:pt x="3380088" y="2734857"/>
                </a:lnTo>
                <a:lnTo>
                  <a:pt x="3311705" y="2860773"/>
                </a:lnTo>
                <a:lnTo>
                  <a:pt x="3234525" y="2980374"/>
                </a:lnTo>
                <a:lnTo>
                  <a:pt x="3149010" y="3093179"/>
                </a:lnTo>
                <a:lnTo>
                  <a:pt x="3055620" y="3198704"/>
                </a:lnTo>
                <a:lnTo>
                  <a:pt x="2954815" y="3296468"/>
                </a:lnTo>
                <a:lnTo>
                  <a:pt x="2847057" y="3385989"/>
                </a:lnTo>
                <a:lnTo>
                  <a:pt x="2732806" y="3466783"/>
                </a:lnTo>
                <a:lnTo>
                  <a:pt x="2612523" y="3538370"/>
                </a:lnTo>
                <a:lnTo>
                  <a:pt x="2486667" y="3600266"/>
                </a:lnTo>
                <a:lnTo>
                  <a:pt x="2355701" y="3651990"/>
                </a:lnTo>
                <a:lnTo>
                  <a:pt x="2220084" y="3693059"/>
                </a:lnTo>
                <a:lnTo>
                  <a:pt x="2080278" y="3722991"/>
                </a:lnTo>
                <a:lnTo>
                  <a:pt x="1936742" y="3741304"/>
                </a:lnTo>
                <a:lnTo>
                  <a:pt x="1789938" y="3747516"/>
                </a:lnTo>
                <a:lnTo>
                  <a:pt x="1643133" y="3741304"/>
                </a:lnTo>
                <a:lnTo>
                  <a:pt x="1499597" y="3722991"/>
                </a:lnTo>
                <a:lnTo>
                  <a:pt x="1359791" y="3693059"/>
                </a:lnTo>
                <a:lnTo>
                  <a:pt x="1224174" y="3651990"/>
                </a:lnTo>
                <a:lnTo>
                  <a:pt x="1093208" y="3600266"/>
                </a:lnTo>
                <a:lnTo>
                  <a:pt x="967352" y="3538370"/>
                </a:lnTo>
                <a:lnTo>
                  <a:pt x="847069" y="3466783"/>
                </a:lnTo>
                <a:lnTo>
                  <a:pt x="732818" y="3385989"/>
                </a:lnTo>
                <a:lnTo>
                  <a:pt x="625060" y="3296468"/>
                </a:lnTo>
                <a:lnTo>
                  <a:pt x="524256" y="3198704"/>
                </a:lnTo>
                <a:lnTo>
                  <a:pt x="430865" y="3093179"/>
                </a:lnTo>
                <a:lnTo>
                  <a:pt x="345350" y="2980374"/>
                </a:lnTo>
                <a:lnTo>
                  <a:pt x="268170" y="2860773"/>
                </a:lnTo>
                <a:lnTo>
                  <a:pt x="199787" y="2734857"/>
                </a:lnTo>
                <a:lnTo>
                  <a:pt x="140660" y="2603108"/>
                </a:lnTo>
                <a:lnTo>
                  <a:pt x="91251" y="2466010"/>
                </a:lnTo>
                <a:lnTo>
                  <a:pt x="52019" y="2324043"/>
                </a:lnTo>
                <a:lnTo>
                  <a:pt x="23426" y="2177690"/>
                </a:lnTo>
                <a:lnTo>
                  <a:pt x="5933" y="2027435"/>
                </a:lnTo>
                <a:lnTo>
                  <a:pt x="0" y="1873758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51048" y="4253484"/>
            <a:ext cx="2410968" cy="25008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96005" y="4267961"/>
            <a:ext cx="2326005" cy="2415540"/>
          </a:xfrm>
          <a:custGeom>
            <a:avLst/>
            <a:gdLst/>
            <a:ahLst/>
            <a:cxnLst/>
            <a:rect l="l" t="t" r="r" b="b"/>
            <a:pathLst>
              <a:path w="2326004" h="2415540">
                <a:moveTo>
                  <a:pt x="1162811" y="0"/>
                </a:moveTo>
                <a:lnTo>
                  <a:pt x="1067438" y="4003"/>
                </a:lnTo>
                <a:lnTo>
                  <a:pt x="974189" y="15808"/>
                </a:lnTo>
                <a:lnTo>
                  <a:pt x="883363" y="35102"/>
                </a:lnTo>
                <a:lnTo>
                  <a:pt x="795259" y="61575"/>
                </a:lnTo>
                <a:lnTo>
                  <a:pt x="710178" y="94916"/>
                </a:lnTo>
                <a:lnTo>
                  <a:pt x="628417" y="134814"/>
                </a:lnTo>
                <a:lnTo>
                  <a:pt x="550276" y="180958"/>
                </a:lnTo>
                <a:lnTo>
                  <a:pt x="476054" y="233037"/>
                </a:lnTo>
                <a:lnTo>
                  <a:pt x="406051" y="290741"/>
                </a:lnTo>
                <a:lnTo>
                  <a:pt x="340566" y="353758"/>
                </a:lnTo>
                <a:lnTo>
                  <a:pt x="279897" y="421778"/>
                </a:lnTo>
                <a:lnTo>
                  <a:pt x="224344" y="494489"/>
                </a:lnTo>
                <a:lnTo>
                  <a:pt x="174207" y="571581"/>
                </a:lnTo>
                <a:lnTo>
                  <a:pt x="129784" y="652742"/>
                </a:lnTo>
                <a:lnTo>
                  <a:pt x="91374" y="737663"/>
                </a:lnTo>
                <a:lnTo>
                  <a:pt x="59277" y="826032"/>
                </a:lnTo>
                <a:lnTo>
                  <a:pt x="33792" y="917538"/>
                </a:lnTo>
                <a:lnTo>
                  <a:pt x="15218" y="1011870"/>
                </a:lnTo>
                <a:lnTo>
                  <a:pt x="3854" y="1108718"/>
                </a:lnTo>
                <a:lnTo>
                  <a:pt x="0" y="1207770"/>
                </a:lnTo>
                <a:lnTo>
                  <a:pt x="3854" y="1306825"/>
                </a:lnTo>
                <a:lnTo>
                  <a:pt x="15218" y="1403675"/>
                </a:lnTo>
                <a:lnTo>
                  <a:pt x="33792" y="1498009"/>
                </a:lnTo>
                <a:lnTo>
                  <a:pt x="59277" y="1589517"/>
                </a:lnTo>
                <a:lnTo>
                  <a:pt x="91374" y="1677887"/>
                </a:lnTo>
                <a:lnTo>
                  <a:pt x="129784" y="1762808"/>
                </a:lnTo>
                <a:lnTo>
                  <a:pt x="174207" y="1843970"/>
                </a:lnTo>
                <a:lnTo>
                  <a:pt x="224344" y="1921061"/>
                </a:lnTo>
                <a:lnTo>
                  <a:pt x="279897" y="1993772"/>
                </a:lnTo>
                <a:lnTo>
                  <a:pt x="340566" y="2061791"/>
                </a:lnTo>
                <a:lnTo>
                  <a:pt x="406051" y="2124807"/>
                </a:lnTo>
                <a:lnTo>
                  <a:pt x="476054" y="2182509"/>
                </a:lnTo>
                <a:lnTo>
                  <a:pt x="550276" y="2234587"/>
                </a:lnTo>
                <a:lnTo>
                  <a:pt x="628417" y="2280730"/>
                </a:lnTo>
                <a:lnTo>
                  <a:pt x="710178" y="2320626"/>
                </a:lnTo>
                <a:lnTo>
                  <a:pt x="795259" y="2353966"/>
                </a:lnTo>
                <a:lnTo>
                  <a:pt x="883363" y="2380438"/>
                </a:lnTo>
                <a:lnTo>
                  <a:pt x="974189" y="2399732"/>
                </a:lnTo>
                <a:lnTo>
                  <a:pt x="1067438" y="2411536"/>
                </a:lnTo>
                <a:lnTo>
                  <a:pt x="1162811" y="2415540"/>
                </a:lnTo>
                <a:lnTo>
                  <a:pt x="1258185" y="2411536"/>
                </a:lnTo>
                <a:lnTo>
                  <a:pt x="1351434" y="2399732"/>
                </a:lnTo>
                <a:lnTo>
                  <a:pt x="1442260" y="2380438"/>
                </a:lnTo>
                <a:lnTo>
                  <a:pt x="1530364" y="2353966"/>
                </a:lnTo>
                <a:lnTo>
                  <a:pt x="1615445" y="2320626"/>
                </a:lnTo>
                <a:lnTo>
                  <a:pt x="1697206" y="2280730"/>
                </a:lnTo>
                <a:lnTo>
                  <a:pt x="1775347" y="2234587"/>
                </a:lnTo>
                <a:lnTo>
                  <a:pt x="1849569" y="2182509"/>
                </a:lnTo>
                <a:lnTo>
                  <a:pt x="1919572" y="2124807"/>
                </a:lnTo>
                <a:lnTo>
                  <a:pt x="1985057" y="2061791"/>
                </a:lnTo>
                <a:lnTo>
                  <a:pt x="2045726" y="1993772"/>
                </a:lnTo>
                <a:lnTo>
                  <a:pt x="2101279" y="1921061"/>
                </a:lnTo>
                <a:lnTo>
                  <a:pt x="2151416" y="1843970"/>
                </a:lnTo>
                <a:lnTo>
                  <a:pt x="2195839" y="1762808"/>
                </a:lnTo>
                <a:lnTo>
                  <a:pt x="2234249" y="1677887"/>
                </a:lnTo>
                <a:lnTo>
                  <a:pt x="2266346" y="1589517"/>
                </a:lnTo>
                <a:lnTo>
                  <a:pt x="2291831" y="1498009"/>
                </a:lnTo>
                <a:lnTo>
                  <a:pt x="2310405" y="1403675"/>
                </a:lnTo>
                <a:lnTo>
                  <a:pt x="2321769" y="1306825"/>
                </a:lnTo>
                <a:lnTo>
                  <a:pt x="2325623" y="1207770"/>
                </a:lnTo>
                <a:lnTo>
                  <a:pt x="2321769" y="1108718"/>
                </a:lnTo>
                <a:lnTo>
                  <a:pt x="2310405" y="1011870"/>
                </a:lnTo>
                <a:lnTo>
                  <a:pt x="2291831" y="917538"/>
                </a:lnTo>
                <a:lnTo>
                  <a:pt x="2266346" y="826032"/>
                </a:lnTo>
                <a:lnTo>
                  <a:pt x="2234249" y="737663"/>
                </a:lnTo>
                <a:lnTo>
                  <a:pt x="2195839" y="652742"/>
                </a:lnTo>
                <a:lnTo>
                  <a:pt x="2151416" y="571581"/>
                </a:lnTo>
                <a:lnTo>
                  <a:pt x="2101279" y="494489"/>
                </a:lnTo>
                <a:lnTo>
                  <a:pt x="2045726" y="421778"/>
                </a:lnTo>
                <a:lnTo>
                  <a:pt x="1985057" y="353758"/>
                </a:lnTo>
                <a:lnTo>
                  <a:pt x="1919572" y="290741"/>
                </a:lnTo>
                <a:lnTo>
                  <a:pt x="1849569" y="233037"/>
                </a:lnTo>
                <a:lnTo>
                  <a:pt x="1775347" y="180958"/>
                </a:lnTo>
                <a:lnTo>
                  <a:pt x="1697206" y="134814"/>
                </a:lnTo>
                <a:lnTo>
                  <a:pt x="1615445" y="94916"/>
                </a:lnTo>
                <a:lnTo>
                  <a:pt x="1530364" y="61575"/>
                </a:lnTo>
                <a:lnTo>
                  <a:pt x="1442260" y="35102"/>
                </a:lnTo>
                <a:lnTo>
                  <a:pt x="1351434" y="15808"/>
                </a:lnTo>
                <a:lnTo>
                  <a:pt x="1258185" y="4003"/>
                </a:lnTo>
                <a:lnTo>
                  <a:pt x="1162811" y="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96005" y="4267961"/>
            <a:ext cx="2326005" cy="2415540"/>
          </a:xfrm>
          <a:custGeom>
            <a:avLst/>
            <a:gdLst/>
            <a:ahLst/>
            <a:cxnLst/>
            <a:rect l="l" t="t" r="r" b="b"/>
            <a:pathLst>
              <a:path w="2326004" h="2415540">
                <a:moveTo>
                  <a:pt x="0" y="1207770"/>
                </a:moveTo>
                <a:lnTo>
                  <a:pt x="3854" y="1108718"/>
                </a:lnTo>
                <a:lnTo>
                  <a:pt x="15218" y="1011870"/>
                </a:lnTo>
                <a:lnTo>
                  <a:pt x="33792" y="917538"/>
                </a:lnTo>
                <a:lnTo>
                  <a:pt x="59277" y="826032"/>
                </a:lnTo>
                <a:lnTo>
                  <a:pt x="91374" y="737663"/>
                </a:lnTo>
                <a:lnTo>
                  <a:pt x="129784" y="652742"/>
                </a:lnTo>
                <a:lnTo>
                  <a:pt x="174207" y="571581"/>
                </a:lnTo>
                <a:lnTo>
                  <a:pt x="224344" y="494489"/>
                </a:lnTo>
                <a:lnTo>
                  <a:pt x="279897" y="421778"/>
                </a:lnTo>
                <a:lnTo>
                  <a:pt x="340566" y="353758"/>
                </a:lnTo>
                <a:lnTo>
                  <a:pt x="406051" y="290741"/>
                </a:lnTo>
                <a:lnTo>
                  <a:pt x="476054" y="233037"/>
                </a:lnTo>
                <a:lnTo>
                  <a:pt x="550276" y="180958"/>
                </a:lnTo>
                <a:lnTo>
                  <a:pt x="628417" y="134814"/>
                </a:lnTo>
                <a:lnTo>
                  <a:pt x="710178" y="94916"/>
                </a:lnTo>
                <a:lnTo>
                  <a:pt x="795259" y="61575"/>
                </a:lnTo>
                <a:lnTo>
                  <a:pt x="883363" y="35102"/>
                </a:lnTo>
                <a:lnTo>
                  <a:pt x="974189" y="15808"/>
                </a:lnTo>
                <a:lnTo>
                  <a:pt x="1067438" y="4003"/>
                </a:lnTo>
                <a:lnTo>
                  <a:pt x="1162811" y="0"/>
                </a:lnTo>
                <a:lnTo>
                  <a:pt x="1258185" y="4003"/>
                </a:lnTo>
                <a:lnTo>
                  <a:pt x="1351434" y="15808"/>
                </a:lnTo>
                <a:lnTo>
                  <a:pt x="1442260" y="35102"/>
                </a:lnTo>
                <a:lnTo>
                  <a:pt x="1530364" y="61575"/>
                </a:lnTo>
                <a:lnTo>
                  <a:pt x="1615445" y="94916"/>
                </a:lnTo>
                <a:lnTo>
                  <a:pt x="1697206" y="134814"/>
                </a:lnTo>
                <a:lnTo>
                  <a:pt x="1775347" y="180958"/>
                </a:lnTo>
                <a:lnTo>
                  <a:pt x="1849569" y="233037"/>
                </a:lnTo>
                <a:lnTo>
                  <a:pt x="1919572" y="290741"/>
                </a:lnTo>
                <a:lnTo>
                  <a:pt x="1985057" y="353758"/>
                </a:lnTo>
                <a:lnTo>
                  <a:pt x="2045726" y="421778"/>
                </a:lnTo>
                <a:lnTo>
                  <a:pt x="2101279" y="494489"/>
                </a:lnTo>
                <a:lnTo>
                  <a:pt x="2151416" y="571581"/>
                </a:lnTo>
                <a:lnTo>
                  <a:pt x="2195839" y="652742"/>
                </a:lnTo>
                <a:lnTo>
                  <a:pt x="2234249" y="737663"/>
                </a:lnTo>
                <a:lnTo>
                  <a:pt x="2266346" y="826032"/>
                </a:lnTo>
                <a:lnTo>
                  <a:pt x="2291831" y="917538"/>
                </a:lnTo>
                <a:lnTo>
                  <a:pt x="2310405" y="1011870"/>
                </a:lnTo>
                <a:lnTo>
                  <a:pt x="2321769" y="1108718"/>
                </a:lnTo>
                <a:lnTo>
                  <a:pt x="2325623" y="1207770"/>
                </a:lnTo>
                <a:lnTo>
                  <a:pt x="2321769" y="1306825"/>
                </a:lnTo>
                <a:lnTo>
                  <a:pt x="2310405" y="1403675"/>
                </a:lnTo>
                <a:lnTo>
                  <a:pt x="2291831" y="1498009"/>
                </a:lnTo>
                <a:lnTo>
                  <a:pt x="2266346" y="1589517"/>
                </a:lnTo>
                <a:lnTo>
                  <a:pt x="2234249" y="1677887"/>
                </a:lnTo>
                <a:lnTo>
                  <a:pt x="2195839" y="1762808"/>
                </a:lnTo>
                <a:lnTo>
                  <a:pt x="2151416" y="1843970"/>
                </a:lnTo>
                <a:lnTo>
                  <a:pt x="2101279" y="1921061"/>
                </a:lnTo>
                <a:lnTo>
                  <a:pt x="2045726" y="1993772"/>
                </a:lnTo>
                <a:lnTo>
                  <a:pt x="1985057" y="2061791"/>
                </a:lnTo>
                <a:lnTo>
                  <a:pt x="1919572" y="2124807"/>
                </a:lnTo>
                <a:lnTo>
                  <a:pt x="1849569" y="2182509"/>
                </a:lnTo>
                <a:lnTo>
                  <a:pt x="1775347" y="2234587"/>
                </a:lnTo>
                <a:lnTo>
                  <a:pt x="1697206" y="2280730"/>
                </a:lnTo>
                <a:lnTo>
                  <a:pt x="1615445" y="2320626"/>
                </a:lnTo>
                <a:lnTo>
                  <a:pt x="1530364" y="2353966"/>
                </a:lnTo>
                <a:lnTo>
                  <a:pt x="1442260" y="2380438"/>
                </a:lnTo>
                <a:lnTo>
                  <a:pt x="1351434" y="2399732"/>
                </a:lnTo>
                <a:lnTo>
                  <a:pt x="1258185" y="2411536"/>
                </a:lnTo>
                <a:lnTo>
                  <a:pt x="1162811" y="2415540"/>
                </a:lnTo>
                <a:lnTo>
                  <a:pt x="1067438" y="2411536"/>
                </a:lnTo>
                <a:lnTo>
                  <a:pt x="974189" y="2399732"/>
                </a:lnTo>
                <a:lnTo>
                  <a:pt x="883363" y="2380438"/>
                </a:lnTo>
                <a:lnTo>
                  <a:pt x="795259" y="2353966"/>
                </a:lnTo>
                <a:lnTo>
                  <a:pt x="710178" y="2320626"/>
                </a:lnTo>
                <a:lnTo>
                  <a:pt x="628417" y="2280730"/>
                </a:lnTo>
                <a:lnTo>
                  <a:pt x="550276" y="2234587"/>
                </a:lnTo>
                <a:lnTo>
                  <a:pt x="476054" y="2182509"/>
                </a:lnTo>
                <a:lnTo>
                  <a:pt x="406051" y="2124807"/>
                </a:lnTo>
                <a:lnTo>
                  <a:pt x="340566" y="2061791"/>
                </a:lnTo>
                <a:lnTo>
                  <a:pt x="279897" y="1993772"/>
                </a:lnTo>
                <a:lnTo>
                  <a:pt x="224344" y="1921061"/>
                </a:lnTo>
                <a:lnTo>
                  <a:pt x="174207" y="1843970"/>
                </a:lnTo>
                <a:lnTo>
                  <a:pt x="129784" y="1762808"/>
                </a:lnTo>
                <a:lnTo>
                  <a:pt x="91374" y="1677887"/>
                </a:lnTo>
                <a:lnTo>
                  <a:pt x="59277" y="1589517"/>
                </a:lnTo>
                <a:lnTo>
                  <a:pt x="33792" y="1498009"/>
                </a:lnTo>
                <a:lnTo>
                  <a:pt x="15218" y="1403675"/>
                </a:lnTo>
                <a:lnTo>
                  <a:pt x="3854" y="1306825"/>
                </a:lnTo>
                <a:lnTo>
                  <a:pt x="0" y="1207770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23132" y="5618993"/>
            <a:ext cx="1063764" cy="11277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68090" y="5633465"/>
            <a:ext cx="978535" cy="1042669"/>
          </a:xfrm>
          <a:custGeom>
            <a:avLst/>
            <a:gdLst/>
            <a:ahLst/>
            <a:cxnLst/>
            <a:rect l="l" t="t" r="r" b="b"/>
            <a:pathLst>
              <a:path w="978535" h="1042670">
                <a:moveTo>
                  <a:pt x="489204" y="0"/>
                </a:moveTo>
                <a:lnTo>
                  <a:pt x="449088" y="1727"/>
                </a:lnTo>
                <a:lnTo>
                  <a:pt x="409864" y="6821"/>
                </a:lnTo>
                <a:lnTo>
                  <a:pt x="371659" y="15147"/>
                </a:lnTo>
                <a:lnTo>
                  <a:pt x="334597" y="26571"/>
                </a:lnTo>
                <a:lnTo>
                  <a:pt x="298805" y="40958"/>
                </a:lnTo>
                <a:lnTo>
                  <a:pt x="264409" y="58175"/>
                </a:lnTo>
                <a:lnTo>
                  <a:pt x="231534" y="78088"/>
                </a:lnTo>
                <a:lnTo>
                  <a:pt x="200308" y="100562"/>
                </a:lnTo>
                <a:lnTo>
                  <a:pt x="170856" y="125463"/>
                </a:lnTo>
                <a:lnTo>
                  <a:pt x="143303" y="152657"/>
                </a:lnTo>
                <a:lnTo>
                  <a:pt x="117777" y="182010"/>
                </a:lnTo>
                <a:lnTo>
                  <a:pt x="94402" y="213388"/>
                </a:lnTo>
                <a:lnTo>
                  <a:pt x="73306" y="246656"/>
                </a:lnTo>
                <a:lnTo>
                  <a:pt x="54613" y="281681"/>
                </a:lnTo>
                <a:lnTo>
                  <a:pt x="38451" y="318329"/>
                </a:lnTo>
                <a:lnTo>
                  <a:pt x="24944" y="356464"/>
                </a:lnTo>
                <a:lnTo>
                  <a:pt x="14220" y="395954"/>
                </a:lnTo>
                <a:lnTo>
                  <a:pt x="6404" y="436664"/>
                </a:lnTo>
                <a:lnTo>
                  <a:pt x="1622" y="478460"/>
                </a:lnTo>
                <a:lnTo>
                  <a:pt x="0" y="521208"/>
                </a:lnTo>
                <a:lnTo>
                  <a:pt x="1622" y="563955"/>
                </a:lnTo>
                <a:lnTo>
                  <a:pt x="6404" y="605751"/>
                </a:lnTo>
                <a:lnTo>
                  <a:pt x="14220" y="646461"/>
                </a:lnTo>
                <a:lnTo>
                  <a:pt x="24944" y="685951"/>
                </a:lnTo>
                <a:lnTo>
                  <a:pt x="38451" y="724086"/>
                </a:lnTo>
                <a:lnTo>
                  <a:pt x="54613" y="760734"/>
                </a:lnTo>
                <a:lnTo>
                  <a:pt x="73306" y="795759"/>
                </a:lnTo>
                <a:lnTo>
                  <a:pt x="94402" y="829027"/>
                </a:lnTo>
                <a:lnTo>
                  <a:pt x="117777" y="860405"/>
                </a:lnTo>
                <a:lnTo>
                  <a:pt x="143303" y="889758"/>
                </a:lnTo>
                <a:lnTo>
                  <a:pt x="170856" y="916952"/>
                </a:lnTo>
                <a:lnTo>
                  <a:pt x="200308" y="941853"/>
                </a:lnTo>
                <a:lnTo>
                  <a:pt x="231534" y="964327"/>
                </a:lnTo>
                <a:lnTo>
                  <a:pt x="264409" y="984240"/>
                </a:lnTo>
                <a:lnTo>
                  <a:pt x="298805" y="1001457"/>
                </a:lnTo>
                <a:lnTo>
                  <a:pt x="334597" y="1015844"/>
                </a:lnTo>
                <a:lnTo>
                  <a:pt x="371659" y="1027268"/>
                </a:lnTo>
                <a:lnTo>
                  <a:pt x="409864" y="1035594"/>
                </a:lnTo>
                <a:lnTo>
                  <a:pt x="449088" y="1040688"/>
                </a:lnTo>
                <a:lnTo>
                  <a:pt x="489204" y="1042416"/>
                </a:lnTo>
                <a:lnTo>
                  <a:pt x="529319" y="1040688"/>
                </a:lnTo>
                <a:lnTo>
                  <a:pt x="568543" y="1035594"/>
                </a:lnTo>
                <a:lnTo>
                  <a:pt x="606748" y="1027268"/>
                </a:lnTo>
                <a:lnTo>
                  <a:pt x="643810" y="1015844"/>
                </a:lnTo>
                <a:lnTo>
                  <a:pt x="679602" y="1001457"/>
                </a:lnTo>
                <a:lnTo>
                  <a:pt x="713998" y="984240"/>
                </a:lnTo>
                <a:lnTo>
                  <a:pt x="746873" y="964327"/>
                </a:lnTo>
                <a:lnTo>
                  <a:pt x="778099" y="941853"/>
                </a:lnTo>
                <a:lnTo>
                  <a:pt x="807551" y="916952"/>
                </a:lnTo>
                <a:lnTo>
                  <a:pt x="835104" y="889758"/>
                </a:lnTo>
                <a:lnTo>
                  <a:pt x="860630" y="860405"/>
                </a:lnTo>
                <a:lnTo>
                  <a:pt x="884005" y="829027"/>
                </a:lnTo>
                <a:lnTo>
                  <a:pt x="905101" y="795759"/>
                </a:lnTo>
                <a:lnTo>
                  <a:pt x="923794" y="760734"/>
                </a:lnTo>
                <a:lnTo>
                  <a:pt x="939956" y="724086"/>
                </a:lnTo>
                <a:lnTo>
                  <a:pt x="953463" y="685951"/>
                </a:lnTo>
                <a:lnTo>
                  <a:pt x="964187" y="646461"/>
                </a:lnTo>
                <a:lnTo>
                  <a:pt x="972003" y="605751"/>
                </a:lnTo>
                <a:lnTo>
                  <a:pt x="976785" y="563955"/>
                </a:lnTo>
                <a:lnTo>
                  <a:pt x="978408" y="521208"/>
                </a:lnTo>
                <a:lnTo>
                  <a:pt x="976785" y="478460"/>
                </a:lnTo>
                <a:lnTo>
                  <a:pt x="972003" y="436664"/>
                </a:lnTo>
                <a:lnTo>
                  <a:pt x="964187" y="395954"/>
                </a:lnTo>
                <a:lnTo>
                  <a:pt x="953463" y="356464"/>
                </a:lnTo>
                <a:lnTo>
                  <a:pt x="939956" y="318329"/>
                </a:lnTo>
                <a:lnTo>
                  <a:pt x="923794" y="281681"/>
                </a:lnTo>
                <a:lnTo>
                  <a:pt x="905101" y="246656"/>
                </a:lnTo>
                <a:lnTo>
                  <a:pt x="884005" y="213388"/>
                </a:lnTo>
                <a:lnTo>
                  <a:pt x="860630" y="182010"/>
                </a:lnTo>
                <a:lnTo>
                  <a:pt x="835104" y="152657"/>
                </a:lnTo>
                <a:lnTo>
                  <a:pt x="807551" y="125463"/>
                </a:lnTo>
                <a:lnTo>
                  <a:pt x="778099" y="100562"/>
                </a:lnTo>
                <a:lnTo>
                  <a:pt x="746873" y="78088"/>
                </a:lnTo>
                <a:lnTo>
                  <a:pt x="713998" y="58175"/>
                </a:lnTo>
                <a:lnTo>
                  <a:pt x="679602" y="40958"/>
                </a:lnTo>
                <a:lnTo>
                  <a:pt x="643810" y="26571"/>
                </a:lnTo>
                <a:lnTo>
                  <a:pt x="606748" y="15147"/>
                </a:lnTo>
                <a:lnTo>
                  <a:pt x="568543" y="6821"/>
                </a:lnTo>
                <a:lnTo>
                  <a:pt x="529319" y="1727"/>
                </a:lnTo>
                <a:lnTo>
                  <a:pt x="489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68090" y="5633465"/>
            <a:ext cx="978535" cy="1042669"/>
          </a:xfrm>
          <a:custGeom>
            <a:avLst/>
            <a:gdLst/>
            <a:ahLst/>
            <a:cxnLst/>
            <a:rect l="l" t="t" r="r" b="b"/>
            <a:pathLst>
              <a:path w="978535" h="1042670">
                <a:moveTo>
                  <a:pt x="0" y="521208"/>
                </a:moveTo>
                <a:lnTo>
                  <a:pt x="1622" y="478460"/>
                </a:lnTo>
                <a:lnTo>
                  <a:pt x="6404" y="436664"/>
                </a:lnTo>
                <a:lnTo>
                  <a:pt x="14220" y="395954"/>
                </a:lnTo>
                <a:lnTo>
                  <a:pt x="24944" y="356464"/>
                </a:lnTo>
                <a:lnTo>
                  <a:pt x="38451" y="318329"/>
                </a:lnTo>
                <a:lnTo>
                  <a:pt x="54613" y="281681"/>
                </a:lnTo>
                <a:lnTo>
                  <a:pt x="73306" y="246656"/>
                </a:lnTo>
                <a:lnTo>
                  <a:pt x="94402" y="213388"/>
                </a:lnTo>
                <a:lnTo>
                  <a:pt x="117777" y="182010"/>
                </a:lnTo>
                <a:lnTo>
                  <a:pt x="143303" y="152657"/>
                </a:lnTo>
                <a:lnTo>
                  <a:pt x="170856" y="125463"/>
                </a:lnTo>
                <a:lnTo>
                  <a:pt x="200308" y="100562"/>
                </a:lnTo>
                <a:lnTo>
                  <a:pt x="231534" y="78088"/>
                </a:lnTo>
                <a:lnTo>
                  <a:pt x="264409" y="58175"/>
                </a:lnTo>
                <a:lnTo>
                  <a:pt x="298805" y="40958"/>
                </a:lnTo>
                <a:lnTo>
                  <a:pt x="334597" y="26571"/>
                </a:lnTo>
                <a:lnTo>
                  <a:pt x="371659" y="15147"/>
                </a:lnTo>
                <a:lnTo>
                  <a:pt x="409864" y="6821"/>
                </a:lnTo>
                <a:lnTo>
                  <a:pt x="449088" y="1727"/>
                </a:lnTo>
                <a:lnTo>
                  <a:pt x="489204" y="0"/>
                </a:lnTo>
                <a:lnTo>
                  <a:pt x="529319" y="1727"/>
                </a:lnTo>
                <a:lnTo>
                  <a:pt x="568543" y="6821"/>
                </a:lnTo>
                <a:lnTo>
                  <a:pt x="606748" y="15147"/>
                </a:lnTo>
                <a:lnTo>
                  <a:pt x="643810" y="26571"/>
                </a:lnTo>
                <a:lnTo>
                  <a:pt x="679602" y="40958"/>
                </a:lnTo>
                <a:lnTo>
                  <a:pt x="713998" y="58175"/>
                </a:lnTo>
                <a:lnTo>
                  <a:pt x="746873" y="78088"/>
                </a:lnTo>
                <a:lnTo>
                  <a:pt x="778099" y="100562"/>
                </a:lnTo>
                <a:lnTo>
                  <a:pt x="807551" y="125463"/>
                </a:lnTo>
                <a:lnTo>
                  <a:pt x="835104" y="152657"/>
                </a:lnTo>
                <a:lnTo>
                  <a:pt x="860630" y="182010"/>
                </a:lnTo>
                <a:lnTo>
                  <a:pt x="884005" y="213388"/>
                </a:lnTo>
                <a:lnTo>
                  <a:pt x="905101" y="246656"/>
                </a:lnTo>
                <a:lnTo>
                  <a:pt x="923794" y="281681"/>
                </a:lnTo>
                <a:lnTo>
                  <a:pt x="939956" y="318329"/>
                </a:lnTo>
                <a:lnTo>
                  <a:pt x="953463" y="356464"/>
                </a:lnTo>
                <a:lnTo>
                  <a:pt x="964187" y="395954"/>
                </a:lnTo>
                <a:lnTo>
                  <a:pt x="972003" y="436664"/>
                </a:lnTo>
                <a:lnTo>
                  <a:pt x="976785" y="478460"/>
                </a:lnTo>
                <a:lnTo>
                  <a:pt x="978408" y="521208"/>
                </a:lnTo>
                <a:lnTo>
                  <a:pt x="976785" y="563955"/>
                </a:lnTo>
                <a:lnTo>
                  <a:pt x="972003" y="605751"/>
                </a:lnTo>
                <a:lnTo>
                  <a:pt x="964187" y="646461"/>
                </a:lnTo>
                <a:lnTo>
                  <a:pt x="953463" y="685951"/>
                </a:lnTo>
                <a:lnTo>
                  <a:pt x="939956" y="724086"/>
                </a:lnTo>
                <a:lnTo>
                  <a:pt x="923794" y="760734"/>
                </a:lnTo>
                <a:lnTo>
                  <a:pt x="905101" y="795759"/>
                </a:lnTo>
                <a:lnTo>
                  <a:pt x="884005" y="829027"/>
                </a:lnTo>
                <a:lnTo>
                  <a:pt x="860630" y="860405"/>
                </a:lnTo>
                <a:lnTo>
                  <a:pt x="835104" y="889758"/>
                </a:lnTo>
                <a:lnTo>
                  <a:pt x="807551" y="916952"/>
                </a:lnTo>
                <a:lnTo>
                  <a:pt x="778099" y="941853"/>
                </a:lnTo>
                <a:lnTo>
                  <a:pt x="746873" y="964327"/>
                </a:lnTo>
                <a:lnTo>
                  <a:pt x="713998" y="984240"/>
                </a:lnTo>
                <a:lnTo>
                  <a:pt x="679602" y="1001457"/>
                </a:lnTo>
                <a:lnTo>
                  <a:pt x="643810" y="1015844"/>
                </a:lnTo>
                <a:lnTo>
                  <a:pt x="606748" y="1027268"/>
                </a:lnTo>
                <a:lnTo>
                  <a:pt x="568543" y="1035594"/>
                </a:lnTo>
                <a:lnTo>
                  <a:pt x="529319" y="1040688"/>
                </a:lnTo>
                <a:lnTo>
                  <a:pt x="489204" y="1042416"/>
                </a:lnTo>
                <a:lnTo>
                  <a:pt x="449088" y="1040688"/>
                </a:lnTo>
                <a:lnTo>
                  <a:pt x="409864" y="1035594"/>
                </a:lnTo>
                <a:lnTo>
                  <a:pt x="371659" y="1027268"/>
                </a:lnTo>
                <a:lnTo>
                  <a:pt x="334597" y="1015844"/>
                </a:lnTo>
                <a:lnTo>
                  <a:pt x="298805" y="1001457"/>
                </a:lnTo>
                <a:lnTo>
                  <a:pt x="264409" y="984240"/>
                </a:lnTo>
                <a:lnTo>
                  <a:pt x="231534" y="964327"/>
                </a:lnTo>
                <a:lnTo>
                  <a:pt x="200308" y="941853"/>
                </a:lnTo>
                <a:lnTo>
                  <a:pt x="170856" y="916952"/>
                </a:lnTo>
                <a:lnTo>
                  <a:pt x="143303" y="889758"/>
                </a:lnTo>
                <a:lnTo>
                  <a:pt x="117777" y="860405"/>
                </a:lnTo>
                <a:lnTo>
                  <a:pt x="94402" y="829027"/>
                </a:lnTo>
                <a:lnTo>
                  <a:pt x="73306" y="795759"/>
                </a:lnTo>
                <a:lnTo>
                  <a:pt x="54613" y="760734"/>
                </a:lnTo>
                <a:lnTo>
                  <a:pt x="38451" y="724086"/>
                </a:lnTo>
                <a:lnTo>
                  <a:pt x="24944" y="685951"/>
                </a:lnTo>
                <a:lnTo>
                  <a:pt x="14220" y="646461"/>
                </a:lnTo>
                <a:lnTo>
                  <a:pt x="6404" y="605751"/>
                </a:lnTo>
                <a:lnTo>
                  <a:pt x="1622" y="563955"/>
                </a:lnTo>
                <a:lnTo>
                  <a:pt x="0" y="521208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49142" y="2013936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49142" y="2166336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49142" y="2318736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49158" y="247099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98" y="0"/>
                </a:moveTo>
                <a:lnTo>
                  <a:pt x="11372" y="0"/>
                </a:lnTo>
                <a:lnTo>
                  <a:pt x="7688" y="1527"/>
                </a:lnTo>
                <a:lnTo>
                  <a:pt x="1537" y="7635"/>
                </a:lnTo>
                <a:lnTo>
                  <a:pt x="0" y="11329"/>
                </a:lnTo>
                <a:lnTo>
                  <a:pt x="0" y="19998"/>
                </a:lnTo>
                <a:lnTo>
                  <a:pt x="1537" y="23703"/>
                </a:lnTo>
                <a:lnTo>
                  <a:pt x="7688" y="29852"/>
                </a:lnTo>
                <a:lnTo>
                  <a:pt x="11372" y="31390"/>
                </a:lnTo>
                <a:lnTo>
                  <a:pt x="19998" y="31390"/>
                </a:lnTo>
                <a:lnTo>
                  <a:pt x="23703" y="29852"/>
                </a:lnTo>
                <a:lnTo>
                  <a:pt x="29852" y="23703"/>
                </a:lnTo>
                <a:lnTo>
                  <a:pt x="31390" y="19998"/>
                </a:lnTo>
                <a:lnTo>
                  <a:pt x="31390" y="11329"/>
                </a:lnTo>
                <a:lnTo>
                  <a:pt x="29852" y="7635"/>
                </a:lnTo>
                <a:lnTo>
                  <a:pt x="23703" y="1527"/>
                </a:lnTo>
                <a:lnTo>
                  <a:pt x="199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49142" y="262379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49142" y="277619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67989" y="35479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67989" y="37003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67989" y="38527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67989" y="40051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67989" y="41575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15885" y="4739593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98" y="0"/>
                </a:moveTo>
                <a:lnTo>
                  <a:pt x="11372" y="0"/>
                </a:lnTo>
                <a:lnTo>
                  <a:pt x="7688" y="1527"/>
                </a:lnTo>
                <a:lnTo>
                  <a:pt x="1537" y="7635"/>
                </a:lnTo>
                <a:lnTo>
                  <a:pt x="0" y="11329"/>
                </a:lnTo>
                <a:lnTo>
                  <a:pt x="0" y="19998"/>
                </a:lnTo>
                <a:lnTo>
                  <a:pt x="1537" y="23703"/>
                </a:lnTo>
                <a:lnTo>
                  <a:pt x="7688" y="29852"/>
                </a:lnTo>
                <a:lnTo>
                  <a:pt x="11372" y="31390"/>
                </a:lnTo>
                <a:lnTo>
                  <a:pt x="19998" y="31390"/>
                </a:lnTo>
                <a:lnTo>
                  <a:pt x="23703" y="29852"/>
                </a:lnTo>
                <a:lnTo>
                  <a:pt x="29852" y="23703"/>
                </a:lnTo>
                <a:lnTo>
                  <a:pt x="31390" y="19998"/>
                </a:lnTo>
                <a:lnTo>
                  <a:pt x="31390" y="11329"/>
                </a:lnTo>
                <a:lnTo>
                  <a:pt x="29852" y="7635"/>
                </a:lnTo>
                <a:lnTo>
                  <a:pt x="23703" y="1527"/>
                </a:lnTo>
                <a:lnTo>
                  <a:pt x="199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15868" y="489239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15868" y="504479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515868" y="519719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515868" y="534959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15868" y="550199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9950" y="0"/>
                </a:moveTo>
                <a:lnTo>
                  <a:pt x="11345" y="0"/>
                </a:lnTo>
                <a:lnTo>
                  <a:pt x="7670" y="1523"/>
                </a:lnTo>
                <a:lnTo>
                  <a:pt x="1534" y="7617"/>
                </a:lnTo>
                <a:lnTo>
                  <a:pt x="0" y="11302"/>
                </a:lnTo>
                <a:lnTo>
                  <a:pt x="0" y="19950"/>
                </a:lnTo>
                <a:lnTo>
                  <a:pt x="1534" y="23646"/>
                </a:lnTo>
                <a:lnTo>
                  <a:pt x="7670" y="29780"/>
                </a:lnTo>
                <a:lnTo>
                  <a:pt x="11345" y="31314"/>
                </a:lnTo>
                <a:lnTo>
                  <a:pt x="19950" y="31314"/>
                </a:lnTo>
                <a:lnTo>
                  <a:pt x="23646" y="29780"/>
                </a:lnTo>
                <a:lnTo>
                  <a:pt x="29780" y="23646"/>
                </a:lnTo>
                <a:lnTo>
                  <a:pt x="31314" y="19950"/>
                </a:lnTo>
                <a:lnTo>
                  <a:pt x="31314" y="11302"/>
                </a:lnTo>
                <a:lnTo>
                  <a:pt x="29780" y="7617"/>
                </a:lnTo>
                <a:lnTo>
                  <a:pt x="23646" y="1523"/>
                </a:lnTo>
                <a:lnTo>
                  <a:pt x="19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394964" y="1719832"/>
            <a:ext cx="2193290" cy="3883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494030" algn="ctr">
              <a:lnSpc>
                <a:spcPct val="100000"/>
              </a:lnSpc>
            </a:pPr>
            <a:r>
              <a:rPr sz="1600" spc="220" dirty="0">
                <a:latin typeface="Calibri"/>
                <a:cs typeface="Calibri"/>
              </a:rPr>
              <a:t>G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45" dirty="0">
                <a:latin typeface="Calibri"/>
                <a:cs typeface="Calibri"/>
              </a:rPr>
              <a:t>r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75" dirty="0">
                <a:latin typeface="Calibri"/>
                <a:cs typeface="Calibri"/>
              </a:rPr>
              <a:t> </a:t>
            </a:r>
            <a:r>
              <a:rPr sz="1600" spc="-85" dirty="0">
                <a:latin typeface="Calibri"/>
                <a:cs typeface="Calibri"/>
              </a:rPr>
              <a:t>E</a:t>
            </a:r>
            <a:r>
              <a:rPr sz="1600" spc="-15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75" dirty="0">
                <a:latin typeface="Calibri"/>
                <a:cs typeface="Calibri"/>
              </a:rPr>
              <a:t>r</a:t>
            </a:r>
            <a:r>
              <a:rPr sz="1600" spc="-45" dirty="0">
                <a:latin typeface="Calibri"/>
                <a:cs typeface="Calibri"/>
              </a:rPr>
              <a:t>o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220" dirty="0">
                <a:latin typeface="Calibri"/>
                <a:cs typeface="Calibri"/>
              </a:rPr>
              <a:t>m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145" dirty="0">
                <a:latin typeface="Calibri"/>
                <a:cs typeface="Calibri"/>
              </a:rPr>
              <a:t>n</a:t>
            </a:r>
            <a:r>
              <a:rPr sz="1600" spc="-155" dirty="0">
                <a:latin typeface="Calibri"/>
                <a:cs typeface="Calibri"/>
              </a:rPr>
              <a:t>t</a:t>
            </a:r>
            <a:endParaRPr sz="1600">
              <a:latin typeface="Calibri"/>
              <a:cs typeface="Calibri"/>
            </a:endParaRPr>
          </a:p>
          <a:p>
            <a:pPr marL="319405" marR="705485" algn="just">
              <a:lnSpc>
                <a:spcPct val="100000"/>
              </a:lnSpc>
              <a:spcBef>
                <a:spcPts val="130"/>
              </a:spcBef>
            </a:pPr>
            <a:r>
              <a:rPr sz="1000" spc="135" dirty="0">
                <a:latin typeface="Calibri"/>
                <a:cs typeface="Calibri"/>
              </a:rPr>
              <a:t>G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40" dirty="0">
                <a:latin typeface="Calibri"/>
                <a:cs typeface="Calibri"/>
              </a:rPr>
              <a:t>m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00" dirty="0">
                <a:latin typeface="Calibri"/>
                <a:cs typeface="Calibri"/>
              </a:rPr>
              <a:t>t</a:t>
            </a:r>
            <a:r>
              <a:rPr sz="1000" spc="95" dirty="0">
                <a:latin typeface="Calibri"/>
                <a:cs typeface="Calibri"/>
              </a:rPr>
              <a:t> </a:t>
            </a:r>
            <a:r>
              <a:rPr sz="1000" spc="-3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70" dirty="0">
                <a:latin typeface="Calibri"/>
                <a:cs typeface="Calibri"/>
              </a:rPr>
              <a:t>t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45" dirty="0">
                <a:latin typeface="Calibri"/>
                <a:cs typeface="Calibri"/>
              </a:rPr>
              <a:t>B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30" dirty="0">
                <a:latin typeface="Calibri"/>
                <a:cs typeface="Calibri"/>
              </a:rPr>
              <a:t>z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60" dirty="0">
                <a:latin typeface="Calibri"/>
                <a:cs typeface="Calibri"/>
              </a:rPr>
              <a:t>E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90" dirty="0">
                <a:latin typeface="Calibri"/>
                <a:cs typeface="Calibri"/>
              </a:rPr>
              <a:t>u</a:t>
            </a:r>
            <a:r>
              <a:rPr sz="1000" spc="-45" dirty="0">
                <a:latin typeface="Calibri"/>
                <a:cs typeface="Calibri"/>
              </a:rPr>
              <a:t>c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5" dirty="0">
                <a:latin typeface="Calibri"/>
                <a:cs typeface="Calibri"/>
              </a:rPr>
              <a:t>l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-3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70" dirty="0">
                <a:latin typeface="Calibri"/>
                <a:cs typeface="Calibri"/>
              </a:rPr>
              <a:t>t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45" dirty="0">
                <a:latin typeface="Calibri"/>
                <a:cs typeface="Calibri"/>
              </a:rPr>
              <a:t>R</a:t>
            </a:r>
            <a:r>
              <a:rPr sz="1000" spc="5" dirty="0">
                <a:latin typeface="Calibri"/>
                <a:cs typeface="Calibri"/>
              </a:rPr>
              <a:t>e</a:t>
            </a:r>
            <a:r>
              <a:rPr sz="1000" spc="-15" dirty="0">
                <a:latin typeface="Calibri"/>
                <a:cs typeface="Calibri"/>
              </a:rPr>
              <a:t>l</a:t>
            </a:r>
            <a:r>
              <a:rPr sz="1000" spc="-20" dirty="0">
                <a:latin typeface="Calibri"/>
                <a:cs typeface="Calibri"/>
              </a:rPr>
              <a:t>i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5" dirty="0">
                <a:latin typeface="Calibri"/>
                <a:cs typeface="Calibri"/>
              </a:rPr>
              <a:t>s </a:t>
            </a:r>
            <a:r>
              <a:rPr sz="1000" spc="-3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70" dirty="0">
                <a:latin typeface="Calibri"/>
                <a:cs typeface="Calibri"/>
              </a:rPr>
              <a:t>t</a:t>
            </a:r>
            <a:r>
              <a:rPr sz="1000" spc="-90" dirty="0">
                <a:latin typeface="Calibri"/>
                <a:cs typeface="Calibri"/>
              </a:rPr>
              <a:t>u</a:t>
            </a:r>
            <a:r>
              <a:rPr sz="1000" spc="-70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  <a:p>
            <a:pPr marL="319405" marR="5080">
              <a:lnSpc>
                <a:spcPct val="100000"/>
              </a:lnSpc>
            </a:pPr>
            <a:r>
              <a:rPr sz="1000" spc="-45" dirty="0">
                <a:latin typeface="Calibri"/>
                <a:cs typeface="Calibri"/>
              </a:rPr>
              <a:t>R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-45" dirty="0">
                <a:latin typeface="Calibri"/>
                <a:cs typeface="Calibri"/>
              </a:rPr>
              <a:t>c</a:t>
            </a:r>
            <a:r>
              <a:rPr sz="1000" dirty="0">
                <a:latin typeface="Calibri"/>
                <a:cs typeface="Calibri"/>
              </a:rPr>
              <a:t>h</a:t>
            </a:r>
            <a:r>
              <a:rPr sz="1000" spc="-45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30" dirty="0">
                <a:latin typeface="Calibri"/>
                <a:cs typeface="Calibri"/>
              </a:rPr>
              <a:t>z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114" dirty="0">
                <a:latin typeface="Calibri"/>
                <a:cs typeface="Calibri"/>
              </a:rPr>
              <a:t>/</a:t>
            </a:r>
            <a:r>
              <a:rPr sz="1000" spc="-30" dirty="0">
                <a:latin typeface="Calibri"/>
                <a:cs typeface="Calibri"/>
              </a:rPr>
              <a:t>Fo</a:t>
            </a:r>
            <a:r>
              <a:rPr sz="1000" spc="-95" dirty="0">
                <a:latin typeface="Calibri"/>
                <a:cs typeface="Calibri"/>
              </a:rPr>
              <a:t>un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3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15" dirty="0">
                <a:latin typeface="Calibri"/>
                <a:cs typeface="Calibri"/>
              </a:rPr>
              <a:t>l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114" dirty="0">
                <a:latin typeface="Calibri"/>
                <a:cs typeface="Calibri"/>
              </a:rPr>
              <a:t>/</a:t>
            </a:r>
            <a:r>
              <a:rPr sz="1000" spc="65" dirty="0">
                <a:latin typeface="Calibri"/>
                <a:cs typeface="Calibri"/>
              </a:rPr>
              <a:t>C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-140" dirty="0">
                <a:latin typeface="Calibri"/>
                <a:cs typeface="Calibri"/>
              </a:rPr>
              <a:t>m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5" dirty="0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900">
              <a:latin typeface="Times New Roman"/>
              <a:cs typeface="Times New Roman"/>
            </a:endParaRPr>
          </a:p>
          <a:p>
            <a:pPr marL="352425" algn="just">
              <a:lnSpc>
                <a:spcPct val="100000"/>
              </a:lnSpc>
            </a:pPr>
            <a:r>
              <a:rPr sz="1600" spc="-45" dirty="0">
                <a:latin typeface="Calibri"/>
                <a:cs typeface="Calibri"/>
              </a:rPr>
              <a:t>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l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100" dirty="0">
                <a:latin typeface="Calibri"/>
                <a:cs typeface="Calibri"/>
              </a:rPr>
              <a:t>C</a:t>
            </a:r>
            <a:r>
              <a:rPr sz="1600" spc="105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30" dirty="0">
                <a:latin typeface="Calibri"/>
                <a:cs typeface="Calibri"/>
              </a:rPr>
              <a:t>e</a:t>
            </a:r>
            <a:endParaRPr sz="1600">
              <a:latin typeface="Calibri"/>
              <a:cs typeface="Calibri"/>
            </a:endParaRPr>
          </a:p>
          <a:p>
            <a:pPr marR="478790" algn="ctr">
              <a:lnSpc>
                <a:spcPts val="1920"/>
              </a:lnSpc>
            </a:pPr>
            <a:r>
              <a:rPr sz="1600" spc="65" dirty="0">
                <a:latin typeface="Calibri"/>
                <a:cs typeface="Calibri"/>
              </a:rPr>
              <a:t>S</a:t>
            </a:r>
            <a:r>
              <a:rPr sz="1600" spc="75" dirty="0">
                <a:latin typeface="Calibri"/>
                <a:cs typeface="Calibri"/>
              </a:rPr>
              <a:t>y</a:t>
            </a:r>
            <a:r>
              <a:rPr sz="1600" spc="-100" dirty="0">
                <a:latin typeface="Calibri"/>
                <a:cs typeface="Calibri"/>
              </a:rPr>
              <a:t>s</a:t>
            </a:r>
            <a:r>
              <a:rPr sz="1600" spc="-11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55" dirty="0">
                <a:latin typeface="Calibri"/>
                <a:cs typeface="Calibri"/>
              </a:rPr>
              <a:t>m</a:t>
            </a:r>
            <a:endParaRPr sz="1600">
              <a:latin typeface="Calibri"/>
              <a:cs typeface="Calibri"/>
            </a:endParaRPr>
          </a:p>
          <a:p>
            <a:pPr marL="238125" marR="148590">
              <a:lnSpc>
                <a:spcPts val="1200"/>
              </a:lnSpc>
              <a:spcBef>
                <a:spcPts val="35"/>
              </a:spcBef>
            </a:pPr>
            <a:r>
              <a:rPr sz="1000" spc="-20" dirty="0">
                <a:latin typeface="Calibri"/>
                <a:cs typeface="Calibri"/>
              </a:rPr>
              <a:t>P</a:t>
            </a:r>
            <a:r>
              <a:rPr sz="1000" spc="-15" dirty="0">
                <a:latin typeface="Calibri"/>
                <a:cs typeface="Calibri"/>
              </a:rPr>
              <a:t>l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114" dirty="0">
                <a:latin typeface="Calibri"/>
                <a:cs typeface="Calibri"/>
              </a:rPr>
              <a:t>/</a:t>
            </a:r>
            <a:r>
              <a:rPr sz="1000" spc="-45" dirty="0">
                <a:latin typeface="Calibri"/>
                <a:cs typeface="Calibri"/>
              </a:rPr>
              <a:t>R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-90" dirty="0">
                <a:latin typeface="Calibri"/>
                <a:cs typeface="Calibri"/>
              </a:rPr>
              <a:t>u</a:t>
            </a:r>
            <a:r>
              <a:rPr sz="1000" spc="-20" dirty="0">
                <a:latin typeface="Calibri"/>
                <a:cs typeface="Calibri"/>
              </a:rPr>
              <a:t>l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40" dirty="0">
                <a:latin typeface="Calibri"/>
                <a:cs typeface="Calibri"/>
              </a:rPr>
              <a:t>y</a:t>
            </a:r>
            <a:r>
              <a:rPr sz="1000" spc="65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30" dirty="0">
                <a:latin typeface="Calibri"/>
                <a:cs typeface="Calibri"/>
              </a:rPr>
              <a:t>z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Pr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145" dirty="0">
                <a:latin typeface="Calibri"/>
                <a:cs typeface="Calibri"/>
              </a:rPr>
              <a:t>m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40" dirty="0">
                <a:latin typeface="Calibri"/>
                <a:cs typeface="Calibri"/>
              </a:rPr>
              <a:t>y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Pr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5" dirty="0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  <a:p>
            <a:pPr marL="238125" marR="879475" algn="just">
              <a:lnSpc>
                <a:spcPts val="1200"/>
              </a:lnSpc>
            </a:pPr>
            <a:r>
              <a:rPr sz="1000" spc="40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45" dirty="0">
                <a:latin typeface="Calibri"/>
                <a:cs typeface="Calibri"/>
              </a:rPr>
              <a:t>c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40" dirty="0">
                <a:latin typeface="Calibri"/>
                <a:cs typeface="Calibri"/>
              </a:rPr>
              <a:t>y</a:t>
            </a:r>
            <a:r>
              <a:rPr sz="1000" spc="4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Pr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Pr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45" dirty="0">
                <a:latin typeface="Calibri"/>
                <a:cs typeface="Calibri"/>
              </a:rPr>
              <a:t> </a:t>
            </a:r>
            <a:r>
              <a:rPr sz="1000" spc="20" dirty="0">
                <a:latin typeface="Calibri"/>
                <a:cs typeface="Calibri"/>
              </a:rPr>
              <a:t>A</a:t>
            </a:r>
            <a:r>
              <a:rPr sz="1000" spc="-60" dirty="0">
                <a:latin typeface="Calibri"/>
                <a:cs typeface="Calibri"/>
              </a:rPr>
              <a:t>ss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45" dirty="0">
                <a:latin typeface="Calibri"/>
                <a:cs typeface="Calibri"/>
              </a:rPr>
              <a:t>c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3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15" dirty="0">
                <a:latin typeface="Calibri"/>
                <a:cs typeface="Calibri"/>
              </a:rPr>
              <a:t>l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114" dirty="0">
                <a:latin typeface="Calibri"/>
                <a:cs typeface="Calibri"/>
              </a:rPr>
              <a:t>/</a:t>
            </a:r>
            <a:r>
              <a:rPr sz="1000" spc="-20" dirty="0">
                <a:latin typeface="Calibri"/>
                <a:cs typeface="Calibri"/>
              </a:rPr>
              <a:t>P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5" dirty="0">
                <a:latin typeface="Calibri"/>
                <a:cs typeface="Calibri"/>
              </a:rPr>
              <a:t>e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5" dirty="0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  <a:p>
            <a:pPr marL="370205" algn="just">
              <a:lnSpc>
                <a:spcPct val="100000"/>
              </a:lnSpc>
              <a:spcBef>
                <a:spcPts val="840"/>
              </a:spcBef>
            </a:pPr>
            <a:r>
              <a:rPr sz="1600" spc="6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25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i</a:t>
            </a:r>
            <a:r>
              <a:rPr sz="1600" spc="-75" dirty="0">
                <a:latin typeface="Calibri"/>
                <a:cs typeface="Calibri"/>
              </a:rPr>
              <a:t>c</a:t>
            </a:r>
            <a:r>
              <a:rPr sz="1600" spc="30" dirty="0">
                <a:latin typeface="Calibri"/>
                <a:cs typeface="Calibri"/>
              </a:rPr>
              <a:t>e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30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150" dirty="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 marL="286385" marR="750570">
              <a:lnSpc>
                <a:spcPct val="100000"/>
              </a:lnSpc>
              <a:spcBef>
                <a:spcPts val="580"/>
              </a:spcBef>
            </a:pPr>
            <a:r>
              <a:rPr sz="1000" spc="60" dirty="0">
                <a:latin typeface="Calibri"/>
                <a:cs typeface="Calibri"/>
              </a:rPr>
              <a:t>C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145" dirty="0">
                <a:latin typeface="Calibri"/>
                <a:cs typeface="Calibri"/>
              </a:rPr>
              <a:t>m</a:t>
            </a:r>
            <a:r>
              <a:rPr sz="1000" spc="25" dirty="0">
                <a:latin typeface="Calibri"/>
                <a:cs typeface="Calibri"/>
              </a:rPr>
              <a:t>p</a:t>
            </a:r>
            <a:r>
              <a:rPr sz="1000" spc="5" dirty="0">
                <a:latin typeface="Calibri"/>
                <a:cs typeface="Calibri"/>
              </a:rPr>
              <a:t>e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70" dirty="0">
                <a:latin typeface="Calibri"/>
                <a:cs typeface="Calibri"/>
              </a:rPr>
              <a:t>t</a:t>
            </a:r>
            <a:r>
              <a:rPr sz="1000" spc="-25" dirty="0">
                <a:latin typeface="Calibri"/>
                <a:cs typeface="Calibri"/>
              </a:rPr>
              <a:t>o</a:t>
            </a:r>
            <a:r>
              <a:rPr sz="1000" spc="-15" dirty="0">
                <a:latin typeface="Calibri"/>
                <a:cs typeface="Calibri"/>
              </a:rPr>
              <a:t>r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135" dirty="0">
                <a:latin typeface="Calibri"/>
                <a:cs typeface="Calibri"/>
              </a:rPr>
              <a:t>G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40" dirty="0">
                <a:latin typeface="Calibri"/>
                <a:cs typeface="Calibri"/>
              </a:rPr>
              <a:t>m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00" dirty="0">
                <a:latin typeface="Calibri"/>
                <a:cs typeface="Calibri"/>
              </a:rPr>
              <a:t>t</a:t>
            </a:r>
            <a:r>
              <a:rPr sz="1000" spc="95" dirty="0">
                <a:latin typeface="Calibri"/>
                <a:cs typeface="Calibri"/>
              </a:rPr>
              <a:t> </a:t>
            </a:r>
            <a:r>
              <a:rPr sz="1000" spc="40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45" dirty="0">
                <a:latin typeface="Calibri"/>
                <a:cs typeface="Calibri"/>
              </a:rPr>
              <a:t>c</a:t>
            </a:r>
            <a:r>
              <a:rPr sz="1000" spc="-5" dirty="0">
                <a:latin typeface="Calibri"/>
                <a:cs typeface="Calibri"/>
              </a:rPr>
              <a:t>e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45" dirty="0">
                <a:latin typeface="Calibri"/>
                <a:cs typeface="Calibri"/>
              </a:rPr>
              <a:t>B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30" dirty="0">
                <a:latin typeface="Calibri"/>
                <a:cs typeface="Calibri"/>
              </a:rPr>
              <a:t>z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  <a:p>
            <a:pPr marL="286385" marR="452120">
              <a:lnSpc>
                <a:spcPct val="100000"/>
              </a:lnSpc>
            </a:pPr>
            <a:r>
              <a:rPr sz="1000" spc="5" dirty="0">
                <a:latin typeface="Calibri"/>
                <a:cs typeface="Calibri"/>
              </a:rPr>
              <a:t>N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00" dirty="0">
                <a:latin typeface="Calibri"/>
                <a:cs typeface="Calibri"/>
              </a:rPr>
              <a:t>- </a:t>
            </a:r>
            <a:r>
              <a:rPr sz="1000" spc="25" dirty="0">
                <a:latin typeface="Calibri"/>
                <a:cs typeface="Calibri"/>
              </a:rPr>
              <a:t>f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-100" dirty="0">
                <a:latin typeface="Calibri"/>
                <a:cs typeface="Calibri"/>
              </a:rPr>
              <a:t>- </a:t>
            </a:r>
            <a:r>
              <a:rPr sz="1000" spc="-20" dirty="0">
                <a:latin typeface="Calibri"/>
                <a:cs typeface="Calibri"/>
              </a:rPr>
              <a:t>Pr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25" dirty="0">
                <a:latin typeface="Calibri"/>
                <a:cs typeface="Calibri"/>
              </a:rPr>
              <a:t>f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t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30" dirty="0">
                <a:latin typeface="Calibri"/>
                <a:cs typeface="Calibri"/>
              </a:rPr>
              <a:t>z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95" dirty="0">
                <a:latin typeface="Calibri"/>
                <a:cs typeface="Calibri"/>
              </a:rPr>
              <a:t>h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-40" dirty="0">
                <a:latin typeface="Calibri"/>
                <a:cs typeface="Calibri"/>
              </a:rPr>
              <a:t>L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45" dirty="0">
                <a:latin typeface="Calibri"/>
                <a:cs typeface="Calibri"/>
              </a:rPr>
              <a:t>c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5" dirty="0">
                <a:latin typeface="Calibri"/>
                <a:cs typeface="Calibri"/>
              </a:rPr>
              <a:t>l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75" dirty="0">
                <a:latin typeface="Calibri"/>
                <a:cs typeface="Calibri"/>
              </a:rPr>
              <a:t>g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30" dirty="0">
                <a:latin typeface="Calibri"/>
                <a:cs typeface="Calibri"/>
              </a:rPr>
              <a:t>z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65" dirty="0">
                <a:latin typeface="Calibri"/>
                <a:cs typeface="Calibri"/>
              </a:rPr>
              <a:t>t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5" dirty="0">
                <a:latin typeface="Calibri"/>
                <a:cs typeface="Calibri"/>
              </a:rPr>
              <a:t>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35" dirty="0">
                <a:latin typeface="Calibri"/>
                <a:cs typeface="Calibri"/>
              </a:rPr>
              <a:t>I</a:t>
            </a:r>
            <a:r>
              <a:rPr sz="1000" spc="-100" dirty="0">
                <a:latin typeface="Calibri"/>
                <a:cs typeface="Calibri"/>
              </a:rPr>
              <a:t>n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-25" dirty="0">
                <a:latin typeface="Calibri"/>
                <a:cs typeface="Calibri"/>
              </a:rPr>
              <a:t>v</a:t>
            </a:r>
            <a:r>
              <a:rPr sz="1000" spc="-15" dirty="0">
                <a:latin typeface="Calibri"/>
                <a:cs typeface="Calibri"/>
              </a:rPr>
              <a:t>i</a:t>
            </a:r>
            <a:r>
              <a:rPr sz="1000" spc="20" dirty="0">
                <a:latin typeface="Calibri"/>
                <a:cs typeface="Calibri"/>
              </a:rPr>
              <a:t>d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70" dirty="0">
                <a:latin typeface="Calibri"/>
                <a:cs typeface="Calibri"/>
              </a:rPr>
              <a:t>a</a:t>
            </a:r>
            <a:r>
              <a:rPr sz="1000" spc="-15" dirty="0">
                <a:latin typeface="Calibri"/>
                <a:cs typeface="Calibri"/>
              </a:rPr>
              <a:t>l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114" dirty="0">
                <a:latin typeface="Calibri"/>
                <a:cs typeface="Calibri"/>
              </a:rPr>
              <a:t>/</a:t>
            </a:r>
            <a:r>
              <a:rPr sz="1000" spc="65" dirty="0">
                <a:latin typeface="Calibri"/>
                <a:cs typeface="Calibri"/>
              </a:rPr>
              <a:t>C</a:t>
            </a:r>
            <a:r>
              <a:rPr sz="1000" spc="-30" dirty="0">
                <a:latin typeface="Calibri"/>
                <a:cs typeface="Calibri"/>
              </a:rPr>
              <a:t>o</a:t>
            </a:r>
            <a:r>
              <a:rPr sz="1000" spc="-95" dirty="0">
                <a:latin typeface="Calibri"/>
                <a:cs typeface="Calibri"/>
              </a:rPr>
              <a:t>n</a:t>
            </a:r>
            <a:r>
              <a:rPr sz="1000" spc="-60" dirty="0">
                <a:latin typeface="Calibri"/>
                <a:cs typeface="Calibri"/>
              </a:rPr>
              <a:t>s</a:t>
            </a:r>
            <a:r>
              <a:rPr sz="1000" spc="-95" dirty="0">
                <a:latin typeface="Calibri"/>
                <a:cs typeface="Calibri"/>
              </a:rPr>
              <a:t>u</a:t>
            </a:r>
            <a:r>
              <a:rPr sz="1000" spc="-140" dirty="0">
                <a:latin typeface="Calibri"/>
                <a:cs typeface="Calibri"/>
              </a:rPr>
              <a:t>m</a:t>
            </a:r>
            <a:r>
              <a:rPr sz="1000" dirty="0">
                <a:latin typeface="Calibri"/>
                <a:cs typeface="Calibri"/>
              </a:rPr>
              <a:t>e</a:t>
            </a:r>
            <a:r>
              <a:rPr sz="1000" spc="-20" dirty="0">
                <a:latin typeface="Calibri"/>
                <a:cs typeface="Calibri"/>
              </a:rPr>
              <a:t>r</a:t>
            </a:r>
            <a:r>
              <a:rPr sz="1000" spc="5" dirty="0">
                <a:latin typeface="Calibri"/>
                <a:cs typeface="Calibri"/>
              </a:rPr>
              <a:t>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02760" y="6080846"/>
            <a:ext cx="98171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150" dirty="0">
                <a:latin typeface="Calibri"/>
                <a:cs typeface="Calibri"/>
              </a:rPr>
              <a:t>O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90" dirty="0">
                <a:latin typeface="Calibri"/>
                <a:cs typeface="Calibri"/>
              </a:rPr>
              <a:t>g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60" dirty="0">
                <a:latin typeface="Calibri"/>
                <a:cs typeface="Calibri"/>
              </a:rPr>
              <a:t>z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4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612135" y="2418588"/>
            <a:ext cx="574522" cy="173888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57094" y="3180333"/>
            <a:ext cx="489584" cy="907415"/>
          </a:xfrm>
          <a:custGeom>
            <a:avLst/>
            <a:gdLst/>
            <a:ahLst/>
            <a:cxnLst/>
            <a:rect l="l" t="t" r="r" b="b"/>
            <a:pathLst>
              <a:path w="489585" h="907414">
                <a:moveTo>
                  <a:pt x="0" y="0"/>
                </a:moveTo>
                <a:lnTo>
                  <a:pt x="0" y="122300"/>
                </a:lnTo>
                <a:lnTo>
                  <a:pt x="1120" y="173067"/>
                </a:lnTo>
                <a:lnTo>
                  <a:pt x="4440" y="223058"/>
                </a:lnTo>
                <a:lnTo>
                  <a:pt x="9894" y="272148"/>
                </a:lnTo>
                <a:lnTo>
                  <a:pt x="17419" y="320210"/>
                </a:lnTo>
                <a:lnTo>
                  <a:pt x="26949" y="367117"/>
                </a:lnTo>
                <a:lnTo>
                  <a:pt x="38421" y="412741"/>
                </a:lnTo>
                <a:lnTo>
                  <a:pt x="51771" y="456957"/>
                </a:lnTo>
                <a:lnTo>
                  <a:pt x="66934" y="499637"/>
                </a:lnTo>
                <a:lnTo>
                  <a:pt x="83845" y="540654"/>
                </a:lnTo>
                <a:lnTo>
                  <a:pt x="102441" y="579882"/>
                </a:lnTo>
                <a:lnTo>
                  <a:pt x="122657" y="617193"/>
                </a:lnTo>
                <a:lnTo>
                  <a:pt x="144429" y="652460"/>
                </a:lnTo>
                <a:lnTo>
                  <a:pt x="167693" y="685558"/>
                </a:lnTo>
                <a:lnTo>
                  <a:pt x="192384" y="716359"/>
                </a:lnTo>
                <a:lnTo>
                  <a:pt x="218438" y="744735"/>
                </a:lnTo>
                <a:lnTo>
                  <a:pt x="274377" y="793710"/>
                </a:lnTo>
                <a:lnTo>
                  <a:pt x="334998" y="831466"/>
                </a:lnTo>
                <a:lnTo>
                  <a:pt x="366903" y="845819"/>
                </a:lnTo>
                <a:lnTo>
                  <a:pt x="366903" y="906907"/>
                </a:lnTo>
                <a:lnTo>
                  <a:pt x="489204" y="808354"/>
                </a:lnTo>
                <a:lnTo>
                  <a:pt x="418163" y="723518"/>
                </a:lnTo>
                <a:lnTo>
                  <a:pt x="366903" y="723518"/>
                </a:lnTo>
                <a:lnTo>
                  <a:pt x="334998" y="709165"/>
                </a:lnTo>
                <a:lnTo>
                  <a:pt x="274377" y="671409"/>
                </a:lnTo>
                <a:lnTo>
                  <a:pt x="218438" y="622434"/>
                </a:lnTo>
                <a:lnTo>
                  <a:pt x="192384" y="594058"/>
                </a:lnTo>
                <a:lnTo>
                  <a:pt x="167693" y="563257"/>
                </a:lnTo>
                <a:lnTo>
                  <a:pt x="144429" y="530159"/>
                </a:lnTo>
                <a:lnTo>
                  <a:pt x="122657" y="494892"/>
                </a:lnTo>
                <a:lnTo>
                  <a:pt x="102441" y="457580"/>
                </a:lnTo>
                <a:lnTo>
                  <a:pt x="83845" y="418353"/>
                </a:lnTo>
                <a:lnTo>
                  <a:pt x="66934" y="377336"/>
                </a:lnTo>
                <a:lnTo>
                  <a:pt x="51771" y="334656"/>
                </a:lnTo>
                <a:lnTo>
                  <a:pt x="38421" y="290440"/>
                </a:lnTo>
                <a:lnTo>
                  <a:pt x="26949" y="244816"/>
                </a:lnTo>
                <a:lnTo>
                  <a:pt x="17419" y="197909"/>
                </a:lnTo>
                <a:lnTo>
                  <a:pt x="9894" y="149847"/>
                </a:lnTo>
                <a:lnTo>
                  <a:pt x="4440" y="100757"/>
                </a:lnTo>
                <a:lnTo>
                  <a:pt x="1120" y="50766"/>
                </a:lnTo>
                <a:lnTo>
                  <a:pt x="0" y="0"/>
                </a:lnTo>
                <a:close/>
              </a:path>
              <a:path w="489585" h="907414">
                <a:moveTo>
                  <a:pt x="366903" y="662304"/>
                </a:moveTo>
                <a:lnTo>
                  <a:pt x="366903" y="723518"/>
                </a:lnTo>
                <a:lnTo>
                  <a:pt x="418163" y="723518"/>
                </a:lnTo>
                <a:lnTo>
                  <a:pt x="366903" y="662304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657079" y="2433072"/>
            <a:ext cx="489584" cy="808355"/>
          </a:xfrm>
          <a:custGeom>
            <a:avLst/>
            <a:gdLst/>
            <a:ahLst/>
            <a:cxnLst/>
            <a:rect l="l" t="t" r="r" b="b"/>
            <a:pathLst>
              <a:path w="489585" h="808355">
                <a:moveTo>
                  <a:pt x="487236" y="0"/>
                </a:moveTo>
                <a:lnTo>
                  <a:pt x="449213" y="2533"/>
                </a:lnTo>
                <a:lnTo>
                  <a:pt x="409362" y="10018"/>
                </a:lnTo>
                <a:lnTo>
                  <a:pt x="370659" y="22202"/>
                </a:lnTo>
                <a:lnTo>
                  <a:pt x="333220" y="38876"/>
                </a:lnTo>
                <a:lnTo>
                  <a:pt x="297158" y="59832"/>
                </a:lnTo>
                <a:lnTo>
                  <a:pt x="262590" y="84865"/>
                </a:lnTo>
                <a:lnTo>
                  <a:pt x="229631" y="113765"/>
                </a:lnTo>
                <a:lnTo>
                  <a:pt x="198396" y="146326"/>
                </a:lnTo>
                <a:lnTo>
                  <a:pt x="169000" y="182341"/>
                </a:lnTo>
                <a:lnTo>
                  <a:pt x="141558" y="221601"/>
                </a:lnTo>
                <a:lnTo>
                  <a:pt x="116187" y="263899"/>
                </a:lnTo>
                <a:lnTo>
                  <a:pt x="93000" y="309028"/>
                </a:lnTo>
                <a:lnTo>
                  <a:pt x="72114" y="356781"/>
                </a:lnTo>
                <a:lnTo>
                  <a:pt x="53643" y="406949"/>
                </a:lnTo>
                <a:lnTo>
                  <a:pt x="37703" y="459326"/>
                </a:lnTo>
                <a:lnTo>
                  <a:pt x="24410" y="513704"/>
                </a:lnTo>
                <a:lnTo>
                  <a:pt x="13877" y="569875"/>
                </a:lnTo>
                <a:lnTo>
                  <a:pt x="6221" y="627633"/>
                </a:lnTo>
                <a:lnTo>
                  <a:pt x="1557" y="686769"/>
                </a:lnTo>
                <a:lnTo>
                  <a:pt x="0" y="747077"/>
                </a:lnTo>
                <a:lnTo>
                  <a:pt x="1665" y="808348"/>
                </a:lnTo>
                <a:lnTo>
                  <a:pt x="6205" y="750902"/>
                </a:lnTo>
                <a:lnTo>
                  <a:pt x="13502" y="694951"/>
                </a:lnTo>
                <a:lnTo>
                  <a:pt x="23445" y="640650"/>
                </a:lnTo>
                <a:lnTo>
                  <a:pt x="35923" y="588158"/>
                </a:lnTo>
                <a:lnTo>
                  <a:pt x="50824" y="537632"/>
                </a:lnTo>
                <a:lnTo>
                  <a:pt x="68035" y="489227"/>
                </a:lnTo>
                <a:lnTo>
                  <a:pt x="87447" y="443101"/>
                </a:lnTo>
                <a:lnTo>
                  <a:pt x="108946" y="399412"/>
                </a:lnTo>
                <a:lnTo>
                  <a:pt x="132422" y="358316"/>
                </a:lnTo>
                <a:lnTo>
                  <a:pt x="157764" y="319969"/>
                </a:lnTo>
                <a:lnTo>
                  <a:pt x="184858" y="284530"/>
                </a:lnTo>
                <a:lnTo>
                  <a:pt x="213595" y="252155"/>
                </a:lnTo>
                <a:lnTo>
                  <a:pt x="243862" y="223001"/>
                </a:lnTo>
                <a:lnTo>
                  <a:pt x="275549" y="197224"/>
                </a:lnTo>
                <a:lnTo>
                  <a:pt x="308542" y="174983"/>
                </a:lnTo>
                <a:lnTo>
                  <a:pt x="342732" y="156434"/>
                </a:lnTo>
                <a:lnTo>
                  <a:pt x="378006" y="141733"/>
                </a:lnTo>
                <a:lnTo>
                  <a:pt x="451360" y="124506"/>
                </a:lnTo>
                <a:lnTo>
                  <a:pt x="489218" y="122294"/>
                </a:lnTo>
                <a:lnTo>
                  <a:pt x="487236" y="0"/>
                </a:lnTo>
                <a:close/>
              </a:path>
            </a:pathLst>
          </a:custGeom>
          <a:solidFill>
            <a:srgbClr val="7792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657094" y="2433066"/>
            <a:ext cx="489584" cy="1654175"/>
          </a:xfrm>
          <a:custGeom>
            <a:avLst/>
            <a:gdLst/>
            <a:ahLst/>
            <a:cxnLst/>
            <a:rect l="l" t="t" r="r" b="b"/>
            <a:pathLst>
              <a:path w="489585" h="1654175">
                <a:moveTo>
                  <a:pt x="0" y="747268"/>
                </a:moveTo>
                <a:lnTo>
                  <a:pt x="1120" y="798034"/>
                </a:lnTo>
                <a:lnTo>
                  <a:pt x="4440" y="848025"/>
                </a:lnTo>
                <a:lnTo>
                  <a:pt x="9894" y="897115"/>
                </a:lnTo>
                <a:lnTo>
                  <a:pt x="17419" y="945177"/>
                </a:lnTo>
                <a:lnTo>
                  <a:pt x="26949" y="992084"/>
                </a:lnTo>
                <a:lnTo>
                  <a:pt x="38421" y="1037708"/>
                </a:lnTo>
                <a:lnTo>
                  <a:pt x="51771" y="1081924"/>
                </a:lnTo>
                <a:lnTo>
                  <a:pt x="66934" y="1124604"/>
                </a:lnTo>
                <a:lnTo>
                  <a:pt x="83845" y="1165621"/>
                </a:lnTo>
                <a:lnTo>
                  <a:pt x="102441" y="1204849"/>
                </a:lnTo>
                <a:lnTo>
                  <a:pt x="122657" y="1242160"/>
                </a:lnTo>
                <a:lnTo>
                  <a:pt x="144429" y="1277427"/>
                </a:lnTo>
                <a:lnTo>
                  <a:pt x="167693" y="1310525"/>
                </a:lnTo>
                <a:lnTo>
                  <a:pt x="192384" y="1341326"/>
                </a:lnTo>
                <a:lnTo>
                  <a:pt x="218438" y="1369702"/>
                </a:lnTo>
                <a:lnTo>
                  <a:pt x="274377" y="1418677"/>
                </a:lnTo>
                <a:lnTo>
                  <a:pt x="334998" y="1456433"/>
                </a:lnTo>
                <a:lnTo>
                  <a:pt x="366903" y="1470787"/>
                </a:lnTo>
                <a:lnTo>
                  <a:pt x="366903" y="1409573"/>
                </a:lnTo>
                <a:lnTo>
                  <a:pt x="489204" y="1555623"/>
                </a:lnTo>
                <a:lnTo>
                  <a:pt x="366903" y="1654175"/>
                </a:lnTo>
                <a:lnTo>
                  <a:pt x="366903" y="1593088"/>
                </a:lnTo>
                <a:lnTo>
                  <a:pt x="334998" y="1578734"/>
                </a:lnTo>
                <a:lnTo>
                  <a:pt x="274377" y="1540978"/>
                </a:lnTo>
                <a:lnTo>
                  <a:pt x="218438" y="1492003"/>
                </a:lnTo>
                <a:lnTo>
                  <a:pt x="192384" y="1463627"/>
                </a:lnTo>
                <a:lnTo>
                  <a:pt x="167693" y="1432826"/>
                </a:lnTo>
                <a:lnTo>
                  <a:pt x="144429" y="1399728"/>
                </a:lnTo>
                <a:lnTo>
                  <a:pt x="122657" y="1364461"/>
                </a:lnTo>
                <a:lnTo>
                  <a:pt x="102441" y="1327150"/>
                </a:lnTo>
                <a:lnTo>
                  <a:pt x="83845" y="1287922"/>
                </a:lnTo>
                <a:lnTo>
                  <a:pt x="66934" y="1246905"/>
                </a:lnTo>
                <a:lnTo>
                  <a:pt x="51771" y="1204225"/>
                </a:lnTo>
                <a:lnTo>
                  <a:pt x="38421" y="1160009"/>
                </a:lnTo>
                <a:lnTo>
                  <a:pt x="26949" y="1114385"/>
                </a:lnTo>
                <a:lnTo>
                  <a:pt x="17419" y="1067478"/>
                </a:lnTo>
                <a:lnTo>
                  <a:pt x="9894" y="1019416"/>
                </a:lnTo>
                <a:lnTo>
                  <a:pt x="4440" y="970326"/>
                </a:lnTo>
                <a:lnTo>
                  <a:pt x="1120" y="920335"/>
                </a:lnTo>
                <a:lnTo>
                  <a:pt x="0" y="869569"/>
                </a:lnTo>
                <a:lnTo>
                  <a:pt x="0" y="747268"/>
                </a:lnTo>
                <a:lnTo>
                  <a:pt x="1622" y="685974"/>
                </a:lnTo>
                <a:lnTo>
                  <a:pt x="6404" y="626046"/>
                </a:lnTo>
                <a:lnTo>
                  <a:pt x="14220" y="567676"/>
                </a:lnTo>
                <a:lnTo>
                  <a:pt x="24944" y="511056"/>
                </a:lnTo>
                <a:lnTo>
                  <a:pt x="38451" y="456378"/>
                </a:lnTo>
                <a:lnTo>
                  <a:pt x="54613" y="403835"/>
                </a:lnTo>
                <a:lnTo>
                  <a:pt x="73306" y="353619"/>
                </a:lnTo>
                <a:lnTo>
                  <a:pt x="94402" y="305921"/>
                </a:lnTo>
                <a:lnTo>
                  <a:pt x="117777" y="260935"/>
                </a:lnTo>
                <a:lnTo>
                  <a:pt x="143303" y="218852"/>
                </a:lnTo>
                <a:lnTo>
                  <a:pt x="170856" y="179865"/>
                </a:lnTo>
                <a:lnTo>
                  <a:pt x="200308" y="144166"/>
                </a:lnTo>
                <a:lnTo>
                  <a:pt x="231534" y="111947"/>
                </a:lnTo>
                <a:lnTo>
                  <a:pt x="264409" y="83400"/>
                </a:lnTo>
                <a:lnTo>
                  <a:pt x="298805" y="58717"/>
                </a:lnTo>
                <a:lnTo>
                  <a:pt x="334597" y="38091"/>
                </a:lnTo>
                <a:lnTo>
                  <a:pt x="371659" y="21714"/>
                </a:lnTo>
                <a:lnTo>
                  <a:pt x="409864" y="9779"/>
                </a:lnTo>
                <a:lnTo>
                  <a:pt x="449088" y="2476"/>
                </a:lnTo>
                <a:lnTo>
                  <a:pt x="489204" y="0"/>
                </a:lnTo>
                <a:lnTo>
                  <a:pt x="489204" y="122300"/>
                </a:lnTo>
                <a:lnTo>
                  <a:pt x="451346" y="124513"/>
                </a:lnTo>
                <a:lnTo>
                  <a:pt x="414238" y="131045"/>
                </a:lnTo>
                <a:lnTo>
                  <a:pt x="342718" y="156440"/>
                </a:lnTo>
                <a:lnTo>
                  <a:pt x="308528" y="174990"/>
                </a:lnTo>
                <a:lnTo>
                  <a:pt x="275535" y="197231"/>
                </a:lnTo>
                <a:lnTo>
                  <a:pt x="243848" y="223007"/>
                </a:lnTo>
                <a:lnTo>
                  <a:pt x="213581" y="252162"/>
                </a:lnTo>
                <a:lnTo>
                  <a:pt x="184844" y="284537"/>
                </a:lnTo>
                <a:lnTo>
                  <a:pt x="157749" y="319976"/>
                </a:lnTo>
                <a:lnTo>
                  <a:pt x="132408" y="358322"/>
                </a:lnTo>
                <a:lnTo>
                  <a:pt x="108932" y="399419"/>
                </a:lnTo>
                <a:lnTo>
                  <a:pt x="87432" y="443108"/>
                </a:lnTo>
                <a:lnTo>
                  <a:pt x="68021" y="489233"/>
                </a:lnTo>
                <a:lnTo>
                  <a:pt x="50809" y="537638"/>
                </a:lnTo>
                <a:lnTo>
                  <a:pt x="35909" y="588165"/>
                </a:lnTo>
                <a:lnTo>
                  <a:pt x="23431" y="640657"/>
                </a:lnTo>
                <a:lnTo>
                  <a:pt x="13488" y="694957"/>
                </a:lnTo>
                <a:lnTo>
                  <a:pt x="6191" y="750909"/>
                </a:lnTo>
                <a:lnTo>
                  <a:pt x="1650" y="808355"/>
                </a:lnTo>
              </a:path>
            </a:pathLst>
          </a:custGeom>
          <a:ln w="10667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592323" y="4326610"/>
            <a:ext cx="833640" cy="106072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00782" y="4982971"/>
            <a:ext cx="685800" cy="334010"/>
          </a:xfrm>
          <a:custGeom>
            <a:avLst/>
            <a:gdLst/>
            <a:ahLst/>
            <a:cxnLst/>
            <a:rect l="l" t="t" r="r" b="b"/>
            <a:pathLst>
              <a:path w="685800" h="334010">
                <a:moveTo>
                  <a:pt x="654320" y="281939"/>
                </a:moveTo>
                <a:lnTo>
                  <a:pt x="606425" y="281939"/>
                </a:lnTo>
                <a:lnTo>
                  <a:pt x="638682" y="333882"/>
                </a:lnTo>
                <a:lnTo>
                  <a:pt x="654320" y="281939"/>
                </a:lnTo>
                <a:close/>
              </a:path>
              <a:path w="685800" h="334010">
                <a:moveTo>
                  <a:pt x="0" y="0"/>
                </a:moveTo>
                <a:lnTo>
                  <a:pt x="64516" y="103885"/>
                </a:lnTo>
                <a:lnTo>
                  <a:pt x="100359" y="153259"/>
                </a:lnTo>
                <a:lnTo>
                  <a:pt x="142308" y="196287"/>
                </a:lnTo>
                <a:lnTo>
                  <a:pt x="189601" y="232716"/>
                </a:lnTo>
                <a:lnTo>
                  <a:pt x="241478" y="262298"/>
                </a:lnTo>
                <a:lnTo>
                  <a:pt x="297180" y="284781"/>
                </a:lnTo>
                <a:lnTo>
                  <a:pt x="355944" y="299915"/>
                </a:lnTo>
                <a:lnTo>
                  <a:pt x="417011" y="307448"/>
                </a:lnTo>
                <a:lnTo>
                  <a:pt x="448171" y="308286"/>
                </a:lnTo>
                <a:lnTo>
                  <a:pt x="479621" y="307130"/>
                </a:lnTo>
                <a:lnTo>
                  <a:pt x="511266" y="303949"/>
                </a:lnTo>
                <a:lnTo>
                  <a:pt x="543012" y="298711"/>
                </a:lnTo>
                <a:lnTo>
                  <a:pt x="574763" y="291385"/>
                </a:lnTo>
                <a:lnTo>
                  <a:pt x="606425" y="281939"/>
                </a:lnTo>
                <a:lnTo>
                  <a:pt x="654320" y="281939"/>
                </a:lnTo>
                <a:lnTo>
                  <a:pt x="677664" y="204400"/>
                </a:lnTo>
                <a:lnTo>
                  <a:pt x="383780" y="204400"/>
                </a:lnTo>
                <a:lnTo>
                  <a:pt x="352619" y="203562"/>
                </a:lnTo>
                <a:lnTo>
                  <a:pt x="291547" y="196029"/>
                </a:lnTo>
                <a:lnTo>
                  <a:pt x="232775" y="180895"/>
                </a:lnTo>
                <a:lnTo>
                  <a:pt x="177062" y="158412"/>
                </a:lnTo>
                <a:lnTo>
                  <a:pt x="125168" y="128830"/>
                </a:lnTo>
                <a:lnTo>
                  <a:pt x="77854" y="92401"/>
                </a:lnTo>
                <a:lnTo>
                  <a:pt x="35877" y="49373"/>
                </a:lnTo>
                <a:lnTo>
                  <a:pt x="17129" y="25464"/>
                </a:lnTo>
                <a:lnTo>
                  <a:pt x="0" y="0"/>
                </a:lnTo>
                <a:close/>
              </a:path>
              <a:path w="685800" h="334010">
                <a:moveTo>
                  <a:pt x="509778" y="126110"/>
                </a:moveTo>
                <a:lnTo>
                  <a:pt x="542036" y="178053"/>
                </a:lnTo>
                <a:lnTo>
                  <a:pt x="510374" y="187499"/>
                </a:lnTo>
                <a:lnTo>
                  <a:pt x="478623" y="194825"/>
                </a:lnTo>
                <a:lnTo>
                  <a:pt x="446877" y="200063"/>
                </a:lnTo>
                <a:lnTo>
                  <a:pt x="415231" y="203244"/>
                </a:lnTo>
                <a:lnTo>
                  <a:pt x="383780" y="204400"/>
                </a:lnTo>
                <a:lnTo>
                  <a:pt x="677664" y="204400"/>
                </a:lnTo>
                <a:lnTo>
                  <a:pt x="685672" y="177800"/>
                </a:lnTo>
                <a:lnTo>
                  <a:pt x="509778" y="12611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637623" y="4343155"/>
            <a:ext cx="305435" cy="689610"/>
          </a:xfrm>
          <a:custGeom>
            <a:avLst/>
            <a:gdLst/>
            <a:ahLst/>
            <a:cxnLst/>
            <a:rect l="l" t="t" r="r" b="b"/>
            <a:pathLst>
              <a:path w="305435" h="689610">
                <a:moveTo>
                  <a:pt x="238364" y="0"/>
                </a:moveTo>
                <a:lnTo>
                  <a:pt x="206797" y="21415"/>
                </a:lnTo>
                <a:lnTo>
                  <a:pt x="156578" y="63288"/>
                </a:lnTo>
                <a:lnTo>
                  <a:pt x="129004" y="91298"/>
                </a:lnTo>
                <a:lnTo>
                  <a:pt x="104029" y="120808"/>
                </a:lnTo>
                <a:lnTo>
                  <a:pt x="61971" y="183658"/>
                </a:lnTo>
                <a:lnTo>
                  <a:pt x="30585" y="250496"/>
                </a:lnTo>
                <a:lnTo>
                  <a:pt x="10052" y="319977"/>
                </a:lnTo>
                <a:lnTo>
                  <a:pt x="554" y="390758"/>
                </a:lnTo>
                <a:lnTo>
                  <a:pt x="0" y="426217"/>
                </a:lnTo>
                <a:lnTo>
                  <a:pt x="2272" y="461497"/>
                </a:lnTo>
                <a:lnTo>
                  <a:pt x="15386" y="530848"/>
                </a:lnTo>
                <a:lnTo>
                  <a:pt x="40080" y="597471"/>
                </a:lnTo>
                <a:lnTo>
                  <a:pt x="76533" y="660019"/>
                </a:lnTo>
                <a:lnTo>
                  <a:pt x="99226" y="689346"/>
                </a:lnTo>
                <a:lnTo>
                  <a:pt x="87101" y="657916"/>
                </a:lnTo>
                <a:lnTo>
                  <a:pt x="77596" y="625961"/>
                </a:lnTo>
                <a:lnTo>
                  <a:pt x="70668" y="593606"/>
                </a:lnTo>
                <a:lnTo>
                  <a:pt x="66273" y="560975"/>
                </a:lnTo>
                <a:lnTo>
                  <a:pt x="64369" y="528191"/>
                </a:lnTo>
                <a:lnTo>
                  <a:pt x="64911" y="495379"/>
                </a:lnTo>
                <a:lnTo>
                  <a:pt x="73164" y="430165"/>
                </a:lnTo>
                <a:lnTo>
                  <a:pt x="90685" y="366322"/>
                </a:lnTo>
                <a:lnTo>
                  <a:pt x="117130" y="304841"/>
                </a:lnTo>
                <a:lnTo>
                  <a:pt x="152152" y="246713"/>
                </a:lnTo>
                <a:lnTo>
                  <a:pt x="195405" y="192929"/>
                </a:lnTo>
                <a:lnTo>
                  <a:pt x="246543" y="144478"/>
                </a:lnTo>
                <a:lnTo>
                  <a:pt x="305220" y="102352"/>
                </a:lnTo>
                <a:lnTo>
                  <a:pt x="238364" y="0"/>
                </a:lnTo>
                <a:close/>
              </a:path>
            </a:pathLst>
          </a:custGeom>
          <a:solidFill>
            <a:srgbClr val="7792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637766" y="4341621"/>
            <a:ext cx="749300" cy="975360"/>
          </a:xfrm>
          <a:custGeom>
            <a:avLst/>
            <a:gdLst/>
            <a:ahLst/>
            <a:cxnLst/>
            <a:rect l="l" t="t" r="r" b="b"/>
            <a:pathLst>
              <a:path w="749300" h="975360">
                <a:moveTo>
                  <a:pt x="63015" y="641350"/>
                </a:moveTo>
                <a:lnTo>
                  <a:pt x="98893" y="690723"/>
                </a:lnTo>
                <a:lnTo>
                  <a:pt x="140869" y="733751"/>
                </a:lnTo>
                <a:lnTo>
                  <a:pt x="188184" y="770180"/>
                </a:lnTo>
                <a:lnTo>
                  <a:pt x="240078" y="799762"/>
                </a:lnTo>
                <a:lnTo>
                  <a:pt x="295790" y="822245"/>
                </a:lnTo>
                <a:lnTo>
                  <a:pt x="354563" y="837379"/>
                </a:lnTo>
                <a:lnTo>
                  <a:pt x="415634" y="844912"/>
                </a:lnTo>
                <a:lnTo>
                  <a:pt x="446795" y="845750"/>
                </a:lnTo>
                <a:lnTo>
                  <a:pt x="478246" y="844594"/>
                </a:lnTo>
                <a:lnTo>
                  <a:pt x="509892" y="841413"/>
                </a:lnTo>
                <a:lnTo>
                  <a:pt x="541639" y="836175"/>
                </a:lnTo>
                <a:lnTo>
                  <a:pt x="573390" y="828849"/>
                </a:lnTo>
                <a:lnTo>
                  <a:pt x="605051" y="819403"/>
                </a:lnTo>
                <a:lnTo>
                  <a:pt x="572793" y="767460"/>
                </a:lnTo>
                <a:lnTo>
                  <a:pt x="748688" y="819150"/>
                </a:lnTo>
                <a:lnTo>
                  <a:pt x="701698" y="975232"/>
                </a:lnTo>
                <a:lnTo>
                  <a:pt x="669440" y="923289"/>
                </a:lnTo>
                <a:lnTo>
                  <a:pt x="637779" y="932735"/>
                </a:lnTo>
                <a:lnTo>
                  <a:pt x="606028" y="940061"/>
                </a:lnTo>
                <a:lnTo>
                  <a:pt x="574282" y="945299"/>
                </a:lnTo>
                <a:lnTo>
                  <a:pt x="542636" y="948480"/>
                </a:lnTo>
                <a:lnTo>
                  <a:pt x="511186" y="949636"/>
                </a:lnTo>
                <a:lnTo>
                  <a:pt x="480027" y="948798"/>
                </a:lnTo>
                <a:lnTo>
                  <a:pt x="418960" y="941265"/>
                </a:lnTo>
                <a:lnTo>
                  <a:pt x="360195" y="926131"/>
                </a:lnTo>
                <a:lnTo>
                  <a:pt x="304494" y="903648"/>
                </a:lnTo>
                <a:lnTo>
                  <a:pt x="252617" y="874066"/>
                </a:lnTo>
                <a:lnTo>
                  <a:pt x="205323" y="837637"/>
                </a:lnTo>
                <a:lnTo>
                  <a:pt x="163375" y="794609"/>
                </a:lnTo>
                <a:lnTo>
                  <a:pt x="127531" y="745235"/>
                </a:lnTo>
                <a:lnTo>
                  <a:pt x="63015" y="641350"/>
                </a:lnTo>
                <a:lnTo>
                  <a:pt x="29884" y="575759"/>
                </a:lnTo>
                <a:lnTo>
                  <a:pt x="9036" y="506971"/>
                </a:lnTo>
                <a:lnTo>
                  <a:pt x="108" y="436306"/>
                </a:lnTo>
                <a:lnTo>
                  <a:pt x="0" y="400681"/>
                </a:lnTo>
                <a:lnTo>
                  <a:pt x="2734" y="365083"/>
                </a:lnTo>
                <a:lnTo>
                  <a:pt x="16549" y="294624"/>
                </a:lnTo>
                <a:lnTo>
                  <a:pt x="41189" y="226248"/>
                </a:lnTo>
                <a:lnTo>
                  <a:pt x="76287" y="161278"/>
                </a:lnTo>
                <a:lnTo>
                  <a:pt x="121480" y="101033"/>
                </a:lnTo>
                <a:lnTo>
                  <a:pt x="147748" y="73094"/>
                </a:lnTo>
                <a:lnTo>
                  <a:pt x="176402" y="46833"/>
                </a:lnTo>
                <a:lnTo>
                  <a:pt x="207397" y="22413"/>
                </a:lnTo>
                <a:lnTo>
                  <a:pt x="240688" y="0"/>
                </a:lnTo>
                <a:lnTo>
                  <a:pt x="305077" y="103885"/>
                </a:lnTo>
                <a:lnTo>
                  <a:pt x="274818" y="124096"/>
                </a:lnTo>
                <a:lnTo>
                  <a:pt x="246400" y="146011"/>
                </a:lnTo>
                <a:lnTo>
                  <a:pt x="195262" y="194462"/>
                </a:lnTo>
                <a:lnTo>
                  <a:pt x="152009" y="248246"/>
                </a:lnTo>
                <a:lnTo>
                  <a:pt x="116987" y="306374"/>
                </a:lnTo>
                <a:lnTo>
                  <a:pt x="90543" y="367855"/>
                </a:lnTo>
                <a:lnTo>
                  <a:pt x="73021" y="431698"/>
                </a:lnTo>
                <a:lnTo>
                  <a:pt x="64768" y="496912"/>
                </a:lnTo>
                <a:lnTo>
                  <a:pt x="64226" y="529724"/>
                </a:lnTo>
                <a:lnTo>
                  <a:pt x="66130" y="562508"/>
                </a:lnTo>
                <a:lnTo>
                  <a:pt x="70525" y="595139"/>
                </a:lnTo>
                <a:lnTo>
                  <a:pt x="77453" y="627494"/>
                </a:lnTo>
                <a:lnTo>
                  <a:pt x="86958" y="659449"/>
                </a:lnTo>
                <a:lnTo>
                  <a:pt x="99083" y="690879"/>
                </a:lnTo>
              </a:path>
            </a:pathLst>
          </a:custGeom>
          <a:ln w="999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342132" y="5661659"/>
            <a:ext cx="909827" cy="9296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506851" y="6289941"/>
            <a:ext cx="704850" cy="232410"/>
          </a:xfrm>
          <a:custGeom>
            <a:avLst/>
            <a:gdLst/>
            <a:ahLst/>
            <a:cxnLst/>
            <a:rect l="l" t="t" r="r" b="b"/>
            <a:pathLst>
              <a:path w="704850" h="232409">
                <a:moveTo>
                  <a:pt x="0" y="49326"/>
                </a:moveTo>
                <a:lnTo>
                  <a:pt x="94234" y="135839"/>
                </a:lnTo>
                <a:lnTo>
                  <a:pt x="139365" y="170960"/>
                </a:lnTo>
                <a:lnTo>
                  <a:pt x="189042" y="198119"/>
                </a:lnTo>
                <a:lnTo>
                  <a:pt x="242475" y="217324"/>
                </a:lnTo>
                <a:lnTo>
                  <a:pt x="298876" y="228584"/>
                </a:lnTo>
                <a:lnTo>
                  <a:pt x="357457" y="231906"/>
                </a:lnTo>
                <a:lnTo>
                  <a:pt x="387318" y="230594"/>
                </a:lnTo>
                <a:lnTo>
                  <a:pt x="447689" y="222027"/>
                </a:lnTo>
                <a:lnTo>
                  <a:pt x="508267" y="205546"/>
                </a:lnTo>
                <a:lnTo>
                  <a:pt x="568265" y="181157"/>
                </a:lnTo>
                <a:lnTo>
                  <a:pt x="626893" y="148870"/>
                </a:lnTo>
                <a:lnTo>
                  <a:pt x="632089" y="145394"/>
                </a:lnTo>
                <a:lnTo>
                  <a:pt x="263207" y="145394"/>
                </a:lnTo>
                <a:lnTo>
                  <a:pt x="233698" y="144724"/>
                </a:lnTo>
                <a:lnTo>
                  <a:pt x="176114" y="137434"/>
                </a:lnTo>
                <a:lnTo>
                  <a:pt x="121102" y="122203"/>
                </a:lnTo>
                <a:lnTo>
                  <a:pt x="69450" y="99022"/>
                </a:lnTo>
                <a:lnTo>
                  <a:pt x="21948" y="67883"/>
                </a:lnTo>
                <a:lnTo>
                  <a:pt x="0" y="49326"/>
                </a:lnTo>
                <a:close/>
              </a:path>
              <a:path w="704850" h="232409">
                <a:moveTo>
                  <a:pt x="703075" y="129768"/>
                </a:moveTo>
                <a:lnTo>
                  <a:pt x="655447" y="129768"/>
                </a:lnTo>
                <a:lnTo>
                  <a:pt x="702563" y="173024"/>
                </a:lnTo>
                <a:lnTo>
                  <a:pt x="703075" y="129768"/>
                </a:lnTo>
                <a:close/>
              </a:path>
              <a:path w="704850" h="232409">
                <a:moveTo>
                  <a:pt x="513969" y="0"/>
                </a:moveTo>
                <a:lnTo>
                  <a:pt x="561086" y="43256"/>
                </a:lnTo>
                <a:lnTo>
                  <a:pt x="532550" y="62358"/>
                </a:lnTo>
                <a:lnTo>
                  <a:pt x="503473" y="79488"/>
                </a:lnTo>
                <a:lnTo>
                  <a:pt x="444089" y="107827"/>
                </a:lnTo>
                <a:lnTo>
                  <a:pt x="383724" y="128263"/>
                </a:lnTo>
                <a:lnTo>
                  <a:pt x="323167" y="140788"/>
                </a:lnTo>
                <a:lnTo>
                  <a:pt x="263207" y="145394"/>
                </a:lnTo>
                <a:lnTo>
                  <a:pt x="632089" y="145394"/>
                </a:lnTo>
                <a:lnTo>
                  <a:pt x="655447" y="129768"/>
                </a:lnTo>
                <a:lnTo>
                  <a:pt x="703075" y="129768"/>
                </a:lnTo>
                <a:lnTo>
                  <a:pt x="704596" y="1308"/>
                </a:lnTo>
                <a:lnTo>
                  <a:pt x="513969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387330" y="5677319"/>
            <a:ext cx="248920" cy="701040"/>
          </a:xfrm>
          <a:custGeom>
            <a:avLst/>
            <a:gdLst/>
            <a:ahLst/>
            <a:cxnLst/>
            <a:rect l="l" t="t" r="r" b="b"/>
            <a:pathLst>
              <a:path w="248920" h="701039">
                <a:moveTo>
                  <a:pt x="152995" y="0"/>
                </a:moveTo>
                <a:lnTo>
                  <a:pt x="128163" y="28950"/>
                </a:lnTo>
                <a:lnTo>
                  <a:pt x="82184" y="94191"/>
                </a:lnTo>
                <a:lnTo>
                  <a:pt x="62063" y="129758"/>
                </a:lnTo>
                <a:lnTo>
                  <a:pt x="44789" y="165857"/>
                </a:lnTo>
                <a:lnTo>
                  <a:pt x="30346" y="202322"/>
                </a:lnTo>
                <a:lnTo>
                  <a:pt x="18716" y="238988"/>
                </a:lnTo>
                <a:lnTo>
                  <a:pt x="3830" y="312263"/>
                </a:lnTo>
                <a:lnTo>
                  <a:pt x="0" y="384362"/>
                </a:lnTo>
                <a:lnTo>
                  <a:pt x="2188" y="419558"/>
                </a:lnTo>
                <a:lnTo>
                  <a:pt x="14689" y="487417"/>
                </a:lnTo>
                <a:lnTo>
                  <a:pt x="37912" y="550797"/>
                </a:lnTo>
                <a:lnTo>
                  <a:pt x="71722" y="608378"/>
                </a:lnTo>
                <a:lnTo>
                  <a:pt x="115988" y="658840"/>
                </a:lnTo>
                <a:lnTo>
                  <a:pt x="170574" y="700861"/>
                </a:lnTo>
                <a:lnTo>
                  <a:pt x="152830" y="675021"/>
                </a:lnTo>
                <a:lnTo>
                  <a:pt x="137459" y="647901"/>
                </a:lnTo>
                <a:lnTo>
                  <a:pt x="113772" y="590334"/>
                </a:lnTo>
                <a:lnTo>
                  <a:pt x="99383" y="529172"/>
                </a:lnTo>
                <a:lnTo>
                  <a:pt x="94167" y="465428"/>
                </a:lnTo>
                <a:lnTo>
                  <a:pt x="94958" y="432905"/>
                </a:lnTo>
                <a:lnTo>
                  <a:pt x="103258" y="367188"/>
                </a:lnTo>
                <a:lnTo>
                  <a:pt x="120410" y="301423"/>
                </a:lnTo>
                <a:lnTo>
                  <a:pt x="146285" y="236621"/>
                </a:lnTo>
                <a:lnTo>
                  <a:pt x="180756" y="173797"/>
                </a:lnTo>
                <a:lnTo>
                  <a:pt x="223694" y="113962"/>
                </a:lnTo>
                <a:lnTo>
                  <a:pt x="248298" y="85483"/>
                </a:lnTo>
                <a:lnTo>
                  <a:pt x="152995" y="0"/>
                </a:lnTo>
                <a:close/>
              </a:path>
            </a:pathLst>
          </a:custGeom>
          <a:solidFill>
            <a:srgbClr val="7792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387348" y="5676290"/>
            <a:ext cx="824230" cy="845819"/>
          </a:xfrm>
          <a:custGeom>
            <a:avLst/>
            <a:gdLst/>
            <a:ahLst/>
            <a:cxnLst/>
            <a:rect l="l" t="t" r="r" b="b"/>
            <a:pathLst>
              <a:path w="824229" h="845820">
                <a:moveTo>
                  <a:pt x="119502" y="662978"/>
                </a:moveTo>
                <a:lnTo>
                  <a:pt x="164633" y="698099"/>
                </a:lnTo>
                <a:lnTo>
                  <a:pt x="214309" y="725258"/>
                </a:lnTo>
                <a:lnTo>
                  <a:pt x="267740" y="744463"/>
                </a:lnTo>
                <a:lnTo>
                  <a:pt x="324136" y="755723"/>
                </a:lnTo>
                <a:lnTo>
                  <a:pt x="382709" y="759045"/>
                </a:lnTo>
                <a:lnTo>
                  <a:pt x="412565" y="757733"/>
                </a:lnTo>
                <a:lnTo>
                  <a:pt x="472922" y="749166"/>
                </a:lnTo>
                <a:lnTo>
                  <a:pt x="533482" y="732685"/>
                </a:lnTo>
                <a:lnTo>
                  <a:pt x="593455" y="708296"/>
                </a:lnTo>
                <a:lnTo>
                  <a:pt x="652052" y="676009"/>
                </a:lnTo>
                <a:lnTo>
                  <a:pt x="680588" y="656907"/>
                </a:lnTo>
                <a:lnTo>
                  <a:pt x="633471" y="613651"/>
                </a:lnTo>
                <a:lnTo>
                  <a:pt x="824098" y="614959"/>
                </a:lnTo>
                <a:lnTo>
                  <a:pt x="822066" y="786676"/>
                </a:lnTo>
                <a:lnTo>
                  <a:pt x="774949" y="743419"/>
                </a:lnTo>
                <a:lnTo>
                  <a:pt x="746395" y="762522"/>
                </a:lnTo>
                <a:lnTo>
                  <a:pt x="687767" y="794808"/>
                </a:lnTo>
                <a:lnTo>
                  <a:pt x="627770" y="819197"/>
                </a:lnTo>
                <a:lnTo>
                  <a:pt x="567191" y="835679"/>
                </a:lnTo>
                <a:lnTo>
                  <a:pt x="506820" y="844245"/>
                </a:lnTo>
                <a:lnTo>
                  <a:pt x="476959" y="845558"/>
                </a:lnTo>
                <a:lnTo>
                  <a:pt x="447446" y="844888"/>
                </a:lnTo>
                <a:lnTo>
                  <a:pt x="389856" y="837598"/>
                </a:lnTo>
                <a:lnTo>
                  <a:pt x="334840" y="822367"/>
                </a:lnTo>
                <a:lnTo>
                  <a:pt x="283187" y="799186"/>
                </a:lnTo>
                <a:lnTo>
                  <a:pt x="235684" y="768047"/>
                </a:lnTo>
                <a:lnTo>
                  <a:pt x="119502" y="662978"/>
                </a:lnTo>
                <a:lnTo>
                  <a:pt x="73488" y="611674"/>
                </a:lnTo>
                <a:lnTo>
                  <a:pt x="38652" y="553399"/>
                </a:lnTo>
                <a:lnTo>
                  <a:pt x="14922" y="489517"/>
                </a:lnTo>
                <a:lnTo>
                  <a:pt x="2229" y="421393"/>
                </a:lnTo>
                <a:lnTo>
                  <a:pt x="0" y="386166"/>
                </a:lnTo>
                <a:lnTo>
                  <a:pt x="503" y="350391"/>
                </a:lnTo>
                <a:lnTo>
                  <a:pt x="9673" y="277877"/>
                </a:lnTo>
                <a:lnTo>
                  <a:pt x="29670" y="205216"/>
                </a:lnTo>
                <a:lnTo>
                  <a:pt x="43707" y="169257"/>
                </a:lnTo>
                <a:lnTo>
                  <a:pt x="60423" y="133773"/>
                </a:lnTo>
                <a:lnTo>
                  <a:pt x="79812" y="98934"/>
                </a:lnTo>
                <a:lnTo>
                  <a:pt x="101863" y="64912"/>
                </a:lnTo>
                <a:lnTo>
                  <a:pt x="126568" y="31877"/>
                </a:lnTo>
                <a:lnTo>
                  <a:pt x="153919" y="0"/>
                </a:lnTo>
                <a:lnTo>
                  <a:pt x="248280" y="86512"/>
                </a:lnTo>
                <a:lnTo>
                  <a:pt x="223676" y="114991"/>
                </a:lnTo>
                <a:lnTo>
                  <a:pt x="201156" y="144471"/>
                </a:lnTo>
                <a:lnTo>
                  <a:pt x="162436" y="205928"/>
                </a:lnTo>
                <a:lnTo>
                  <a:pt x="132247" y="269867"/>
                </a:lnTo>
                <a:lnTo>
                  <a:pt x="110718" y="335277"/>
                </a:lnTo>
                <a:lnTo>
                  <a:pt x="97975" y="401145"/>
                </a:lnTo>
                <a:lnTo>
                  <a:pt x="94149" y="466457"/>
                </a:lnTo>
                <a:lnTo>
                  <a:pt x="95618" y="498588"/>
                </a:lnTo>
                <a:lnTo>
                  <a:pt x="105405" y="561168"/>
                </a:lnTo>
                <a:lnTo>
                  <a:pt x="124427" y="620659"/>
                </a:lnTo>
                <a:lnTo>
                  <a:pt x="152812" y="676050"/>
                </a:lnTo>
                <a:lnTo>
                  <a:pt x="170556" y="701890"/>
                </a:lnTo>
              </a:path>
            </a:pathLst>
          </a:custGeom>
          <a:ln w="999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320540" y="5602223"/>
            <a:ext cx="882396" cy="9997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00167" y="5617857"/>
            <a:ext cx="261620" cy="720090"/>
          </a:xfrm>
          <a:custGeom>
            <a:avLst/>
            <a:gdLst/>
            <a:ahLst/>
            <a:cxnLst/>
            <a:rect l="l" t="t" r="r" b="b"/>
            <a:pathLst>
              <a:path w="261620" h="720089">
                <a:moveTo>
                  <a:pt x="201561" y="152666"/>
                </a:moveTo>
                <a:lnTo>
                  <a:pt x="60071" y="152666"/>
                </a:lnTo>
                <a:lnTo>
                  <a:pt x="81818" y="177540"/>
                </a:lnTo>
                <a:lnTo>
                  <a:pt x="101676" y="203376"/>
                </a:lnTo>
                <a:lnTo>
                  <a:pt x="135679" y="257540"/>
                </a:lnTo>
                <a:lnTo>
                  <a:pt x="161991" y="314361"/>
                </a:lnTo>
                <a:lnTo>
                  <a:pt x="180521" y="373043"/>
                </a:lnTo>
                <a:lnTo>
                  <a:pt x="191182" y="432792"/>
                </a:lnTo>
                <a:lnTo>
                  <a:pt x="193884" y="492810"/>
                </a:lnTo>
                <a:lnTo>
                  <a:pt x="192222" y="522672"/>
                </a:lnTo>
                <a:lnTo>
                  <a:pt x="182818" y="581604"/>
                </a:lnTo>
                <a:lnTo>
                  <a:pt x="165232" y="638816"/>
                </a:lnTo>
                <a:lnTo>
                  <a:pt x="139375" y="693514"/>
                </a:lnTo>
                <a:lnTo>
                  <a:pt x="123317" y="719670"/>
                </a:lnTo>
                <a:lnTo>
                  <a:pt x="191008" y="617880"/>
                </a:lnTo>
                <a:lnTo>
                  <a:pt x="221034" y="564742"/>
                </a:lnTo>
                <a:lnTo>
                  <a:pt x="242744" y="508690"/>
                </a:lnTo>
                <a:lnTo>
                  <a:pt x="256228" y="450521"/>
                </a:lnTo>
                <a:lnTo>
                  <a:pt x="261575" y="391030"/>
                </a:lnTo>
                <a:lnTo>
                  <a:pt x="261224" y="361037"/>
                </a:lnTo>
                <a:lnTo>
                  <a:pt x="254532" y="301055"/>
                </a:lnTo>
                <a:lnTo>
                  <a:pt x="239925" y="241741"/>
                </a:lnTo>
                <a:lnTo>
                  <a:pt x="217493" y="183890"/>
                </a:lnTo>
                <a:lnTo>
                  <a:pt x="203370" y="155762"/>
                </a:lnTo>
                <a:lnTo>
                  <a:pt x="201561" y="152666"/>
                </a:lnTo>
                <a:close/>
              </a:path>
              <a:path w="261620" h="720089">
                <a:moveTo>
                  <a:pt x="161544" y="0"/>
                </a:moveTo>
                <a:lnTo>
                  <a:pt x="0" y="22148"/>
                </a:lnTo>
                <a:lnTo>
                  <a:pt x="26162" y="203555"/>
                </a:lnTo>
                <a:lnTo>
                  <a:pt x="60071" y="152666"/>
                </a:lnTo>
                <a:lnTo>
                  <a:pt x="201561" y="152666"/>
                </a:lnTo>
                <a:lnTo>
                  <a:pt x="187325" y="128298"/>
                </a:lnTo>
                <a:lnTo>
                  <a:pt x="169367" y="101599"/>
                </a:lnTo>
                <a:lnTo>
                  <a:pt x="149509" y="75762"/>
                </a:lnTo>
                <a:lnTo>
                  <a:pt x="127762" y="50888"/>
                </a:lnTo>
                <a:lnTo>
                  <a:pt x="161544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68734" y="6284137"/>
            <a:ext cx="685165" cy="246379"/>
          </a:xfrm>
          <a:custGeom>
            <a:avLst/>
            <a:gdLst/>
            <a:ahLst/>
            <a:cxnLst/>
            <a:rect l="l" t="t" r="r" b="b"/>
            <a:pathLst>
              <a:path w="685164" h="246379">
                <a:moveTo>
                  <a:pt x="65344" y="56705"/>
                </a:moveTo>
                <a:lnTo>
                  <a:pt x="0" y="160036"/>
                </a:lnTo>
                <a:lnTo>
                  <a:pt x="10699" y="166892"/>
                </a:lnTo>
                <a:lnTo>
                  <a:pt x="21560" y="173490"/>
                </a:lnTo>
                <a:lnTo>
                  <a:pt x="55057" y="191681"/>
                </a:lnTo>
                <a:lnTo>
                  <a:pt x="91566" y="208153"/>
                </a:lnTo>
                <a:lnTo>
                  <a:pt x="128518" y="221586"/>
                </a:lnTo>
                <a:lnTo>
                  <a:pt x="165753" y="232030"/>
                </a:lnTo>
                <a:lnTo>
                  <a:pt x="203107" y="239535"/>
                </a:lnTo>
                <a:lnTo>
                  <a:pt x="277527" y="245920"/>
                </a:lnTo>
                <a:lnTo>
                  <a:pt x="314268" y="244900"/>
                </a:lnTo>
                <a:lnTo>
                  <a:pt x="386003" y="234681"/>
                </a:lnTo>
                <a:lnTo>
                  <a:pt x="454329" y="213885"/>
                </a:lnTo>
                <a:lnTo>
                  <a:pt x="517950" y="182907"/>
                </a:lnTo>
                <a:lnTo>
                  <a:pt x="573215" y="143957"/>
                </a:lnTo>
                <a:lnTo>
                  <a:pt x="361345" y="143957"/>
                </a:lnTo>
                <a:lnTo>
                  <a:pt x="327758" y="143567"/>
                </a:lnTo>
                <a:lnTo>
                  <a:pt x="260324" y="135879"/>
                </a:lnTo>
                <a:lnTo>
                  <a:pt x="193414" y="118904"/>
                </a:lnTo>
                <a:lnTo>
                  <a:pt x="128072" y="92544"/>
                </a:lnTo>
                <a:lnTo>
                  <a:pt x="96316" y="75815"/>
                </a:lnTo>
                <a:lnTo>
                  <a:pt x="65344" y="56705"/>
                </a:lnTo>
                <a:close/>
              </a:path>
              <a:path w="685164" h="246379">
                <a:moveTo>
                  <a:pt x="684850" y="0"/>
                </a:moveTo>
                <a:lnTo>
                  <a:pt x="636214" y="46031"/>
                </a:lnTo>
                <a:lnTo>
                  <a:pt x="581833" y="83349"/>
                </a:lnTo>
                <a:lnTo>
                  <a:pt x="522753" y="111857"/>
                </a:lnTo>
                <a:lnTo>
                  <a:pt x="460017" y="131460"/>
                </a:lnTo>
                <a:lnTo>
                  <a:pt x="394670" y="142062"/>
                </a:lnTo>
                <a:lnTo>
                  <a:pt x="361345" y="143957"/>
                </a:lnTo>
                <a:lnTo>
                  <a:pt x="573215" y="143957"/>
                </a:lnTo>
                <a:lnTo>
                  <a:pt x="601721" y="118213"/>
                </a:lnTo>
                <a:lnTo>
                  <a:pt x="647907" y="63507"/>
                </a:lnTo>
                <a:lnTo>
                  <a:pt x="667614" y="32829"/>
                </a:lnTo>
                <a:lnTo>
                  <a:pt x="684850" y="0"/>
                </a:lnTo>
                <a:close/>
              </a:path>
            </a:pathLst>
          </a:custGeom>
          <a:solidFill>
            <a:srgbClr val="7792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66386" y="5617857"/>
            <a:ext cx="795655" cy="912494"/>
          </a:xfrm>
          <a:custGeom>
            <a:avLst/>
            <a:gdLst/>
            <a:ahLst/>
            <a:cxnLst/>
            <a:rect l="l" t="t" r="r" b="b"/>
            <a:pathLst>
              <a:path w="795654" h="912495">
                <a:moveTo>
                  <a:pt x="657098" y="719670"/>
                </a:moveTo>
                <a:lnTo>
                  <a:pt x="687124" y="666529"/>
                </a:lnTo>
                <a:lnTo>
                  <a:pt x="708834" y="610475"/>
                </a:lnTo>
                <a:lnTo>
                  <a:pt x="722318" y="552303"/>
                </a:lnTo>
                <a:lnTo>
                  <a:pt x="727665" y="492810"/>
                </a:lnTo>
                <a:lnTo>
                  <a:pt x="727314" y="462817"/>
                </a:lnTo>
                <a:lnTo>
                  <a:pt x="720622" y="402834"/>
                </a:lnTo>
                <a:lnTo>
                  <a:pt x="706015" y="343519"/>
                </a:lnTo>
                <a:lnTo>
                  <a:pt x="683583" y="285668"/>
                </a:lnTo>
                <a:lnTo>
                  <a:pt x="653415" y="230076"/>
                </a:lnTo>
                <a:lnTo>
                  <a:pt x="615599" y="177540"/>
                </a:lnTo>
                <a:lnTo>
                  <a:pt x="593851" y="152666"/>
                </a:lnTo>
                <a:lnTo>
                  <a:pt x="559942" y="203555"/>
                </a:lnTo>
                <a:lnTo>
                  <a:pt x="533780" y="22148"/>
                </a:lnTo>
                <a:lnTo>
                  <a:pt x="695325" y="0"/>
                </a:lnTo>
                <a:lnTo>
                  <a:pt x="661542" y="50888"/>
                </a:lnTo>
                <a:lnTo>
                  <a:pt x="683290" y="75762"/>
                </a:lnTo>
                <a:lnTo>
                  <a:pt x="721106" y="128298"/>
                </a:lnTo>
                <a:lnTo>
                  <a:pt x="751274" y="183890"/>
                </a:lnTo>
                <a:lnTo>
                  <a:pt x="773706" y="241741"/>
                </a:lnTo>
                <a:lnTo>
                  <a:pt x="788313" y="301055"/>
                </a:lnTo>
                <a:lnTo>
                  <a:pt x="795005" y="361037"/>
                </a:lnTo>
                <a:lnTo>
                  <a:pt x="795356" y="391030"/>
                </a:lnTo>
                <a:lnTo>
                  <a:pt x="793694" y="420891"/>
                </a:lnTo>
                <a:lnTo>
                  <a:pt x="784290" y="479821"/>
                </a:lnTo>
                <a:lnTo>
                  <a:pt x="766704" y="537031"/>
                </a:lnTo>
                <a:lnTo>
                  <a:pt x="740847" y="591725"/>
                </a:lnTo>
                <a:lnTo>
                  <a:pt x="657098" y="719670"/>
                </a:lnTo>
                <a:lnTo>
                  <a:pt x="611222" y="777093"/>
                </a:lnTo>
                <a:lnTo>
                  <a:pt x="557328" y="824667"/>
                </a:lnTo>
                <a:lnTo>
                  <a:pt x="496770" y="862177"/>
                </a:lnTo>
                <a:lnTo>
                  <a:pt x="430901" y="889406"/>
                </a:lnTo>
                <a:lnTo>
                  <a:pt x="361076" y="906138"/>
                </a:lnTo>
                <a:lnTo>
                  <a:pt x="288649" y="912156"/>
                </a:lnTo>
                <a:lnTo>
                  <a:pt x="251883" y="911080"/>
                </a:lnTo>
                <a:lnTo>
                  <a:pt x="178091" y="900622"/>
                </a:lnTo>
                <a:lnTo>
                  <a:pt x="105082" y="878909"/>
                </a:lnTo>
                <a:lnTo>
                  <a:pt x="69295" y="863764"/>
                </a:lnTo>
                <a:lnTo>
                  <a:pt x="34211" y="845724"/>
                </a:lnTo>
                <a:lnTo>
                  <a:pt x="0" y="824763"/>
                </a:lnTo>
                <a:lnTo>
                  <a:pt x="67690" y="722985"/>
                </a:lnTo>
                <a:lnTo>
                  <a:pt x="98663" y="742096"/>
                </a:lnTo>
                <a:lnTo>
                  <a:pt x="130419" y="758824"/>
                </a:lnTo>
                <a:lnTo>
                  <a:pt x="195761" y="785184"/>
                </a:lnTo>
                <a:lnTo>
                  <a:pt x="262671" y="802159"/>
                </a:lnTo>
                <a:lnTo>
                  <a:pt x="330105" y="809847"/>
                </a:lnTo>
                <a:lnTo>
                  <a:pt x="363692" y="810237"/>
                </a:lnTo>
                <a:lnTo>
                  <a:pt x="397017" y="808342"/>
                </a:lnTo>
                <a:lnTo>
                  <a:pt x="462364" y="797740"/>
                </a:lnTo>
                <a:lnTo>
                  <a:pt x="525100" y="778137"/>
                </a:lnTo>
                <a:lnTo>
                  <a:pt x="584180" y="749629"/>
                </a:lnTo>
                <a:lnTo>
                  <a:pt x="638561" y="712311"/>
                </a:lnTo>
                <a:lnTo>
                  <a:pt x="663662" y="690379"/>
                </a:lnTo>
                <a:lnTo>
                  <a:pt x="687197" y="666280"/>
                </a:lnTo>
              </a:path>
            </a:pathLst>
          </a:custGeom>
          <a:ln w="999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036820" y="4448543"/>
            <a:ext cx="857999" cy="101652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576189" y="4463160"/>
            <a:ext cx="279400" cy="720725"/>
          </a:xfrm>
          <a:custGeom>
            <a:avLst/>
            <a:gdLst/>
            <a:ahLst/>
            <a:cxnLst/>
            <a:rect l="l" t="t" r="r" b="b"/>
            <a:pathLst>
              <a:path w="279400" h="720725">
                <a:moveTo>
                  <a:pt x="211588" y="157352"/>
                </a:moveTo>
                <a:lnTo>
                  <a:pt x="66166" y="157352"/>
                </a:lnTo>
                <a:lnTo>
                  <a:pt x="89083" y="181153"/>
                </a:lnTo>
                <a:lnTo>
                  <a:pt x="110158" y="206008"/>
                </a:lnTo>
                <a:lnTo>
                  <a:pt x="146723" y="258481"/>
                </a:lnTo>
                <a:lnTo>
                  <a:pt x="175733" y="313981"/>
                </a:lnTo>
                <a:lnTo>
                  <a:pt x="197062" y="371716"/>
                </a:lnTo>
                <a:lnTo>
                  <a:pt x="210581" y="430895"/>
                </a:lnTo>
                <a:lnTo>
                  <a:pt x="216165" y="490724"/>
                </a:lnTo>
                <a:lnTo>
                  <a:pt x="215940" y="520636"/>
                </a:lnTo>
                <a:lnTo>
                  <a:pt x="209381" y="579959"/>
                </a:lnTo>
                <a:lnTo>
                  <a:pt x="194567" y="637954"/>
                </a:lnTo>
                <a:lnTo>
                  <a:pt x="171371" y="693829"/>
                </a:lnTo>
                <a:lnTo>
                  <a:pt x="156590" y="720725"/>
                </a:lnTo>
                <a:lnTo>
                  <a:pt x="219328" y="615822"/>
                </a:lnTo>
                <a:lnTo>
                  <a:pt x="246763" y="561304"/>
                </a:lnTo>
                <a:lnTo>
                  <a:pt x="265752" y="504270"/>
                </a:lnTo>
                <a:lnTo>
                  <a:pt x="276422" y="445512"/>
                </a:lnTo>
                <a:lnTo>
                  <a:pt x="278903" y="385822"/>
                </a:lnTo>
                <a:lnTo>
                  <a:pt x="277111" y="355876"/>
                </a:lnTo>
                <a:lnTo>
                  <a:pt x="267544" y="296273"/>
                </a:lnTo>
                <a:lnTo>
                  <a:pt x="250104" y="237717"/>
                </a:lnTo>
                <a:lnTo>
                  <a:pt x="224918" y="181000"/>
                </a:lnTo>
                <a:lnTo>
                  <a:pt x="211588" y="157352"/>
                </a:lnTo>
                <a:close/>
              </a:path>
              <a:path w="279400" h="720725">
                <a:moveTo>
                  <a:pt x="160274" y="0"/>
                </a:moveTo>
                <a:lnTo>
                  <a:pt x="0" y="29844"/>
                </a:lnTo>
                <a:lnTo>
                  <a:pt x="34798" y="209803"/>
                </a:lnTo>
                <a:lnTo>
                  <a:pt x="66166" y="157352"/>
                </a:lnTo>
                <a:lnTo>
                  <a:pt x="211588" y="157352"/>
                </a:lnTo>
                <a:lnTo>
                  <a:pt x="172896" y="101106"/>
                </a:lnTo>
                <a:lnTo>
                  <a:pt x="128905" y="52450"/>
                </a:lnTo>
                <a:lnTo>
                  <a:pt x="160274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083943" y="5129148"/>
            <a:ext cx="676275" cy="265430"/>
          </a:xfrm>
          <a:custGeom>
            <a:avLst/>
            <a:gdLst/>
            <a:ahLst/>
            <a:cxnLst/>
            <a:rect l="l" t="t" r="r" b="b"/>
            <a:pathLst>
              <a:path w="676275" h="265429">
                <a:moveTo>
                  <a:pt x="60191" y="86232"/>
                </a:moveTo>
                <a:lnTo>
                  <a:pt x="0" y="192653"/>
                </a:lnTo>
                <a:lnTo>
                  <a:pt x="11023" y="199002"/>
                </a:lnTo>
                <a:lnTo>
                  <a:pt x="22185" y="205072"/>
                </a:lnTo>
                <a:lnTo>
                  <a:pt x="56508" y="221614"/>
                </a:lnTo>
                <a:lnTo>
                  <a:pt x="93744" y="236316"/>
                </a:lnTo>
                <a:lnTo>
                  <a:pt x="131280" y="247961"/>
                </a:lnTo>
                <a:lnTo>
                  <a:pt x="168956" y="256605"/>
                </a:lnTo>
                <a:lnTo>
                  <a:pt x="244089" y="265122"/>
                </a:lnTo>
                <a:lnTo>
                  <a:pt x="281227" y="265109"/>
                </a:lnTo>
                <a:lnTo>
                  <a:pt x="353850" y="256827"/>
                </a:lnTo>
                <a:lnTo>
                  <a:pt x="423205" y="237918"/>
                </a:lnTo>
                <a:lnTo>
                  <a:pt x="488013" y="208840"/>
                </a:lnTo>
                <a:lnTo>
                  <a:pt x="547000" y="170052"/>
                </a:lnTo>
                <a:lnTo>
                  <a:pt x="558288" y="160449"/>
                </a:lnTo>
                <a:lnTo>
                  <a:pt x="326464" y="160449"/>
                </a:lnTo>
                <a:lnTo>
                  <a:pt x="292655" y="159375"/>
                </a:lnTo>
                <a:lnTo>
                  <a:pt x="224836" y="150286"/>
                </a:lnTo>
                <a:lnTo>
                  <a:pt x="157618" y="131823"/>
                </a:lnTo>
                <a:lnTo>
                  <a:pt x="92040" y="103840"/>
                </a:lnTo>
                <a:lnTo>
                  <a:pt x="60191" y="86232"/>
                </a:lnTo>
                <a:close/>
              </a:path>
              <a:path w="676275" h="265429">
                <a:moveTo>
                  <a:pt x="676268" y="0"/>
                </a:moveTo>
                <a:lnTo>
                  <a:pt x="629902" y="48297"/>
                </a:lnTo>
                <a:lnTo>
                  <a:pt x="577376" y="88167"/>
                </a:lnTo>
                <a:lnTo>
                  <a:pt x="519728" y="119462"/>
                </a:lnTo>
                <a:lnTo>
                  <a:pt x="458001" y="142038"/>
                </a:lnTo>
                <a:lnTo>
                  <a:pt x="393233" y="155749"/>
                </a:lnTo>
                <a:lnTo>
                  <a:pt x="326464" y="160449"/>
                </a:lnTo>
                <a:lnTo>
                  <a:pt x="558288" y="160449"/>
                </a:lnTo>
                <a:lnTo>
                  <a:pt x="598889" y="122010"/>
                </a:lnTo>
                <a:lnTo>
                  <a:pt x="642404" y="65173"/>
                </a:lnTo>
                <a:lnTo>
                  <a:pt x="660622" y="33600"/>
                </a:lnTo>
                <a:lnTo>
                  <a:pt x="676268" y="0"/>
                </a:lnTo>
                <a:close/>
              </a:path>
            </a:pathLst>
          </a:custGeom>
          <a:solidFill>
            <a:srgbClr val="7792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081396" y="4463160"/>
            <a:ext cx="774065" cy="931544"/>
          </a:xfrm>
          <a:custGeom>
            <a:avLst/>
            <a:gdLst/>
            <a:ahLst/>
            <a:cxnLst/>
            <a:rect l="l" t="t" r="r" b="b"/>
            <a:pathLst>
              <a:path w="774064" h="931545">
                <a:moveTo>
                  <a:pt x="651382" y="720725"/>
                </a:moveTo>
                <a:lnTo>
                  <a:pt x="678817" y="666206"/>
                </a:lnTo>
                <a:lnTo>
                  <a:pt x="697806" y="609172"/>
                </a:lnTo>
                <a:lnTo>
                  <a:pt x="708476" y="550414"/>
                </a:lnTo>
                <a:lnTo>
                  <a:pt x="710957" y="490724"/>
                </a:lnTo>
                <a:lnTo>
                  <a:pt x="709165" y="460778"/>
                </a:lnTo>
                <a:lnTo>
                  <a:pt x="699598" y="401175"/>
                </a:lnTo>
                <a:lnTo>
                  <a:pt x="682158" y="342619"/>
                </a:lnTo>
                <a:lnTo>
                  <a:pt x="656972" y="285902"/>
                </a:lnTo>
                <a:lnTo>
                  <a:pt x="624169" y="231817"/>
                </a:lnTo>
                <a:lnTo>
                  <a:pt x="583875" y="181153"/>
                </a:lnTo>
                <a:lnTo>
                  <a:pt x="560958" y="157352"/>
                </a:lnTo>
                <a:lnTo>
                  <a:pt x="529589" y="209803"/>
                </a:lnTo>
                <a:lnTo>
                  <a:pt x="494791" y="29844"/>
                </a:lnTo>
                <a:lnTo>
                  <a:pt x="655065" y="0"/>
                </a:lnTo>
                <a:lnTo>
                  <a:pt x="623697" y="52450"/>
                </a:lnTo>
                <a:lnTo>
                  <a:pt x="646613" y="76251"/>
                </a:lnTo>
                <a:lnTo>
                  <a:pt x="686907" y="126915"/>
                </a:lnTo>
                <a:lnTo>
                  <a:pt x="719710" y="181000"/>
                </a:lnTo>
                <a:lnTo>
                  <a:pt x="744896" y="237717"/>
                </a:lnTo>
                <a:lnTo>
                  <a:pt x="762336" y="296273"/>
                </a:lnTo>
                <a:lnTo>
                  <a:pt x="771903" y="355876"/>
                </a:lnTo>
                <a:lnTo>
                  <a:pt x="773695" y="385822"/>
                </a:lnTo>
                <a:lnTo>
                  <a:pt x="773470" y="415734"/>
                </a:lnTo>
                <a:lnTo>
                  <a:pt x="766911" y="475057"/>
                </a:lnTo>
                <a:lnTo>
                  <a:pt x="752097" y="533052"/>
                </a:lnTo>
                <a:lnTo>
                  <a:pt x="728901" y="588927"/>
                </a:lnTo>
                <a:lnTo>
                  <a:pt x="651382" y="720725"/>
                </a:lnTo>
                <a:lnTo>
                  <a:pt x="608294" y="780258"/>
                </a:lnTo>
                <a:lnTo>
                  <a:pt x="556731" y="830349"/>
                </a:lnTo>
                <a:lnTo>
                  <a:pt x="498034" y="870714"/>
                </a:lnTo>
                <a:lnTo>
                  <a:pt x="433544" y="901069"/>
                </a:lnTo>
                <a:lnTo>
                  <a:pt x="364601" y="921130"/>
                </a:lnTo>
                <a:lnTo>
                  <a:pt x="292545" y="930616"/>
                </a:lnTo>
                <a:lnTo>
                  <a:pt x="255768" y="931304"/>
                </a:lnTo>
                <a:lnTo>
                  <a:pt x="218716" y="929241"/>
                </a:lnTo>
                <a:lnTo>
                  <a:pt x="144455" y="916723"/>
                </a:lnTo>
                <a:lnTo>
                  <a:pt x="107582" y="906197"/>
                </a:lnTo>
                <a:lnTo>
                  <a:pt x="71103" y="892778"/>
                </a:lnTo>
                <a:lnTo>
                  <a:pt x="35186" y="876432"/>
                </a:lnTo>
                <a:lnTo>
                  <a:pt x="0" y="857122"/>
                </a:lnTo>
                <a:lnTo>
                  <a:pt x="62737" y="752220"/>
                </a:lnTo>
                <a:lnTo>
                  <a:pt x="94586" y="769828"/>
                </a:lnTo>
                <a:lnTo>
                  <a:pt x="127106" y="785018"/>
                </a:lnTo>
                <a:lnTo>
                  <a:pt x="193634" y="808223"/>
                </a:lnTo>
                <a:lnTo>
                  <a:pt x="261282" y="821981"/>
                </a:lnTo>
                <a:lnTo>
                  <a:pt x="329011" y="826437"/>
                </a:lnTo>
                <a:lnTo>
                  <a:pt x="362580" y="825223"/>
                </a:lnTo>
                <a:lnTo>
                  <a:pt x="428478" y="815999"/>
                </a:lnTo>
                <a:lnTo>
                  <a:pt x="491856" y="797837"/>
                </a:lnTo>
                <a:lnTo>
                  <a:pt x="551674" y="770884"/>
                </a:lnTo>
                <a:lnTo>
                  <a:pt x="606891" y="735283"/>
                </a:lnTo>
                <a:lnTo>
                  <a:pt x="656467" y="691181"/>
                </a:lnTo>
                <a:lnTo>
                  <a:pt x="678814" y="665988"/>
                </a:lnTo>
              </a:path>
            </a:pathLst>
          </a:custGeom>
          <a:ln w="999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306567" y="2538983"/>
            <a:ext cx="786409" cy="168402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671184" y="2553335"/>
            <a:ext cx="361315" cy="963294"/>
          </a:xfrm>
          <a:custGeom>
            <a:avLst/>
            <a:gdLst/>
            <a:ahLst/>
            <a:cxnLst/>
            <a:rect l="l" t="t" r="r" b="b"/>
            <a:pathLst>
              <a:path w="361314" h="963295">
                <a:moveTo>
                  <a:pt x="244854" y="179324"/>
                </a:moveTo>
                <a:lnTo>
                  <a:pt x="102107" y="179324"/>
                </a:lnTo>
                <a:lnTo>
                  <a:pt x="130348" y="199941"/>
                </a:lnTo>
                <a:lnTo>
                  <a:pt x="156941" y="223336"/>
                </a:lnTo>
                <a:lnTo>
                  <a:pt x="205040" y="277909"/>
                </a:lnTo>
                <a:lnTo>
                  <a:pt x="246109" y="341943"/>
                </a:lnTo>
                <a:lnTo>
                  <a:pt x="263915" y="377164"/>
                </a:lnTo>
                <a:lnTo>
                  <a:pt x="279853" y="414339"/>
                </a:lnTo>
                <a:lnTo>
                  <a:pt x="293885" y="453329"/>
                </a:lnTo>
                <a:lnTo>
                  <a:pt x="305974" y="493998"/>
                </a:lnTo>
                <a:lnTo>
                  <a:pt x="316085" y="536208"/>
                </a:lnTo>
                <a:lnTo>
                  <a:pt x="324179" y="579822"/>
                </a:lnTo>
                <a:lnTo>
                  <a:pt x="330220" y="624702"/>
                </a:lnTo>
                <a:lnTo>
                  <a:pt x="334170" y="670711"/>
                </a:lnTo>
                <a:lnTo>
                  <a:pt x="335994" y="717712"/>
                </a:lnTo>
                <a:lnTo>
                  <a:pt x="335653" y="765568"/>
                </a:lnTo>
                <a:lnTo>
                  <a:pt x="333112" y="814140"/>
                </a:lnTo>
                <a:lnTo>
                  <a:pt x="328332" y="863292"/>
                </a:lnTo>
                <a:lnTo>
                  <a:pt x="321278" y="912887"/>
                </a:lnTo>
                <a:lnTo>
                  <a:pt x="311912" y="962787"/>
                </a:lnTo>
                <a:lnTo>
                  <a:pt x="337057" y="843152"/>
                </a:lnTo>
                <a:lnTo>
                  <a:pt x="346425" y="793253"/>
                </a:lnTo>
                <a:lnTo>
                  <a:pt x="353482" y="743659"/>
                </a:lnTo>
                <a:lnTo>
                  <a:pt x="358266" y="694507"/>
                </a:lnTo>
                <a:lnTo>
                  <a:pt x="360813" y="645935"/>
                </a:lnTo>
                <a:lnTo>
                  <a:pt x="361160" y="598080"/>
                </a:lnTo>
                <a:lnTo>
                  <a:pt x="359344" y="551081"/>
                </a:lnTo>
                <a:lnTo>
                  <a:pt x="355401" y="505073"/>
                </a:lnTo>
                <a:lnTo>
                  <a:pt x="349369" y="460196"/>
                </a:lnTo>
                <a:lnTo>
                  <a:pt x="341285" y="416585"/>
                </a:lnTo>
                <a:lnTo>
                  <a:pt x="331184" y="374380"/>
                </a:lnTo>
                <a:lnTo>
                  <a:pt x="319104" y="333716"/>
                </a:lnTo>
                <a:lnTo>
                  <a:pt x="305081" y="294732"/>
                </a:lnTo>
                <a:lnTo>
                  <a:pt x="289152" y="257565"/>
                </a:lnTo>
                <a:lnTo>
                  <a:pt x="271355" y="222352"/>
                </a:lnTo>
                <a:lnTo>
                  <a:pt x="251725" y="189231"/>
                </a:lnTo>
                <a:lnTo>
                  <a:pt x="244854" y="179324"/>
                </a:lnTo>
                <a:close/>
              </a:path>
              <a:path w="361314" h="963295">
                <a:moveTo>
                  <a:pt x="139953" y="0"/>
                </a:moveTo>
                <a:lnTo>
                  <a:pt x="0" y="71119"/>
                </a:lnTo>
                <a:lnTo>
                  <a:pt x="89535" y="239140"/>
                </a:lnTo>
                <a:lnTo>
                  <a:pt x="102107" y="179324"/>
                </a:lnTo>
                <a:lnTo>
                  <a:pt x="244854" y="179324"/>
                </a:lnTo>
                <a:lnTo>
                  <a:pt x="207116" y="129815"/>
                </a:lnTo>
                <a:lnTo>
                  <a:pt x="155620" y="80416"/>
                </a:lnTo>
                <a:lnTo>
                  <a:pt x="127380" y="59816"/>
                </a:lnTo>
                <a:lnTo>
                  <a:pt x="139953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352660" y="3456051"/>
            <a:ext cx="641985" cy="697230"/>
          </a:xfrm>
          <a:custGeom>
            <a:avLst/>
            <a:gdLst/>
            <a:ahLst/>
            <a:cxnLst/>
            <a:rect l="l" t="t" r="r" b="b"/>
            <a:pathLst>
              <a:path w="641985" h="697229">
                <a:moveTo>
                  <a:pt x="23249" y="570865"/>
                </a:moveTo>
                <a:lnTo>
                  <a:pt x="0" y="690880"/>
                </a:lnTo>
                <a:lnTo>
                  <a:pt x="12499" y="693118"/>
                </a:lnTo>
                <a:lnTo>
                  <a:pt x="25074" y="694896"/>
                </a:lnTo>
                <a:lnTo>
                  <a:pt x="37727" y="696213"/>
                </a:lnTo>
                <a:lnTo>
                  <a:pt x="78240" y="697108"/>
                </a:lnTo>
                <a:lnTo>
                  <a:pt x="118600" y="693168"/>
                </a:lnTo>
                <a:lnTo>
                  <a:pt x="158651" y="684573"/>
                </a:lnTo>
                <a:lnTo>
                  <a:pt x="198237" y="671502"/>
                </a:lnTo>
                <a:lnTo>
                  <a:pt x="237202" y="654135"/>
                </a:lnTo>
                <a:lnTo>
                  <a:pt x="275392" y="632650"/>
                </a:lnTo>
                <a:lnTo>
                  <a:pt x="312650" y="607228"/>
                </a:lnTo>
                <a:lnTo>
                  <a:pt x="348822" y="578047"/>
                </a:lnTo>
                <a:lnTo>
                  <a:pt x="349140" y="577748"/>
                </a:lnTo>
                <a:lnTo>
                  <a:pt x="98369" y="577748"/>
                </a:lnTo>
                <a:lnTo>
                  <a:pt x="60731" y="576497"/>
                </a:lnTo>
                <a:lnTo>
                  <a:pt x="23249" y="570865"/>
                </a:lnTo>
                <a:close/>
              </a:path>
              <a:path w="641985" h="697229">
                <a:moveTo>
                  <a:pt x="641485" y="0"/>
                </a:moveTo>
                <a:lnTo>
                  <a:pt x="625195" y="55265"/>
                </a:lnTo>
                <a:lnTo>
                  <a:pt x="606518" y="108502"/>
                </a:lnTo>
                <a:lnTo>
                  <a:pt x="585596" y="159580"/>
                </a:lnTo>
                <a:lnTo>
                  <a:pt x="562570" y="208368"/>
                </a:lnTo>
                <a:lnTo>
                  <a:pt x="537581" y="254736"/>
                </a:lnTo>
                <a:lnTo>
                  <a:pt x="510770" y="298552"/>
                </a:lnTo>
                <a:lnTo>
                  <a:pt x="482279" y="339687"/>
                </a:lnTo>
                <a:lnTo>
                  <a:pt x="452249" y="378008"/>
                </a:lnTo>
                <a:lnTo>
                  <a:pt x="420821" y="413386"/>
                </a:lnTo>
                <a:lnTo>
                  <a:pt x="388136" y="445690"/>
                </a:lnTo>
                <a:lnTo>
                  <a:pt x="354335" y="474789"/>
                </a:lnTo>
                <a:lnTo>
                  <a:pt x="319561" y="500551"/>
                </a:lnTo>
                <a:lnTo>
                  <a:pt x="283954" y="522847"/>
                </a:lnTo>
                <a:lnTo>
                  <a:pt x="247655" y="541545"/>
                </a:lnTo>
                <a:lnTo>
                  <a:pt x="210806" y="556515"/>
                </a:lnTo>
                <a:lnTo>
                  <a:pt x="173548" y="567627"/>
                </a:lnTo>
                <a:lnTo>
                  <a:pt x="136022" y="574748"/>
                </a:lnTo>
                <a:lnTo>
                  <a:pt x="98369" y="577748"/>
                </a:lnTo>
                <a:lnTo>
                  <a:pt x="349140" y="577748"/>
                </a:lnTo>
                <a:lnTo>
                  <a:pt x="383751" y="545286"/>
                </a:lnTo>
                <a:lnTo>
                  <a:pt x="417282" y="509127"/>
                </a:lnTo>
                <a:lnTo>
                  <a:pt x="449260" y="469746"/>
                </a:lnTo>
                <a:lnTo>
                  <a:pt x="479528" y="427325"/>
                </a:lnTo>
                <a:lnTo>
                  <a:pt x="507932" y="382042"/>
                </a:lnTo>
                <a:lnTo>
                  <a:pt x="534316" y="334077"/>
                </a:lnTo>
                <a:lnTo>
                  <a:pt x="558524" y="283608"/>
                </a:lnTo>
                <a:lnTo>
                  <a:pt x="580401" y="230816"/>
                </a:lnTo>
                <a:lnTo>
                  <a:pt x="599791" y="175880"/>
                </a:lnTo>
                <a:lnTo>
                  <a:pt x="616539" y="118979"/>
                </a:lnTo>
                <a:lnTo>
                  <a:pt x="630488" y="60292"/>
                </a:lnTo>
                <a:lnTo>
                  <a:pt x="641485" y="0"/>
                </a:lnTo>
                <a:close/>
              </a:path>
            </a:pathLst>
          </a:custGeom>
          <a:solidFill>
            <a:srgbClr val="7792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50764" y="2553335"/>
            <a:ext cx="681990" cy="1600200"/>
          </a:xfrm>
          <a:custGeom>
            <a:avLst/>
            <a:gdLst/>
            <a:ahLst/>
            <a:cxnLst/>
            <a:rect l="l" t="t" r="r" b="b"/>
            <a:pathLst>
              <a:path w="681989" h="1600200">
                <a:moveTo>
                  <a:pt x="632333" y="962787"/>
                </a:moveTo>
                <a:lnTo>
                  <a:pt x="641699" y="912887"/>
                </a:lnTo>
                <a:lnTo>
                  <a:pt x="648753" y="863292"/>
                </a:lnTo>
                <a:lnTo>
                  <a:pt x="653533" y="814140"/>
                </a:lnTo>
                <a:lnTo>
                  <a:pt x="656074" y="765568"/>
                </a:lnTo>
                <a:lnTo>
                  <a:pt x="656415" y="717712"/>
                </a:lnTo>
                <a:lnTo>
                  <a:pt x="654591" y="670711"/>
                </a:lnTo>
                <a:lnTo>
                  <a:pt x="650641" y="624702"/>
                </a:lnTo>
                <a:lnTo>
                  <a:pt x="644600" y="579822"/>
                </a:lnTo>
                <a:lnTo>
                  <a:pt x="636506" y="536208"/>
                </a:lnTo>
                <a:lnTo>
                  <a:pt x="626395" y="493998"/>
                </a:lnTo>
                <a:lnTo>
                  <a:pt x="614306" y="453329"/>
                </a:lnTo>
                <a:lnTo>
                  <a:pt x="600274" y="414339"/>
                </a:lnTo>
                <a:lnTo>
                  <a:pt x="584336" y="377164"/>
                </a:lnTo>
                <a:lnTo>
                  <a:pt x="566530" y="341943"/>
                </a:lnTo>
                <a:lnTo>
                  <a:pt x="546893" y="308812"/>
                </a:lnTo>
                <a:lnTo>
                  <a:pt x="502272" y="249371"/>
                </a:lnTo>
                <a:lnTo>
                  <a:pt x="450769" y="199941"/>
                </a:lnTo>
                <a:lnTo>
                  <a:pt x="422528" y="179324"/>
                </a:lnTo>
                <a:lnTo>
                  <a:pt x="409956" y="239140"/>
                </a:lnTo>
                <a:lnTo>
                  <a:pt x="320421" y="71119"/>
                </a:lnTo>
                <a:lnTo>
                  <a:pt x="460375" y="0"/>
                </a:lnTo>
                <a:lnTo>
                  <a:pt x="447801" y="59816"/>
                </a:lnTo>
                <a:lnTo>
                  <a:pt x="476041" y="80416"/>
                </a:lnTo>
                <a:lnTo>
                  <a:pt x="527537" y="129815"/>
                </a:lnTo>
                <a:lnTo>
                  <a:pt x="572146" y="189231"/>
                </a:lnTo>
                <a:lnTo>
                  <a:pt x="591776" y="222352"/>
                </a:lnTo>
                <a:lnTo>
                  <a:pt x="609573" y="257565"/>
                </a:lnTo>
                <a:lnTo>
                  <a:pt x="625502" y="294732"/>
                </a:lnTo>
                <a:lnTo>
                  <a:pt x="639525" y="333716"/>
                </a:lnTo>
                <a:lnTo>
                  <a:pt x="651605" y="374380"/>
                </a:lnTo>
                <a:lnTo>
                  <a:pt x="661706" y="416585"/>
                </a:lnTo>
                <a:lnTo>
                  <a:pt x="669790" y="460196"/>
                </a:lnTo>
                <a:lnTo>
                  <a:pt x="675822" y="505073"/>
                </a:lnTo>
                <a:lnTo>
                  <a:pt x="679765" y="551081"/>
                </a:lnTo>
                <a:lnTo>
                  <a:pt x="681581" y="598080"/>
                </a:lnTo>
                <a:lnTo>
                  <a:pt x="681234" y="645935"/>
                </a:lnTo>
                <a:lnTo>
                  <a:pt x="678687" y="694507"/>
                </a:lnTo>
                <a:lnTo>
                  <a:pt x="673903" y="743659"/>
                </a:lnTo>
                <a:lnTo>
                  <a:pt x="666846" y="793253"/>
                </a:lnTo>
                <a:lnTo>
                  <a:pt x="657478" y="843152"/>
                </a:lnTo>
                <a:lnTo>
                  <a:pt x="632333" y="962787"/>
                </a:lnTo>
                <a:lnTo>
                  <a:pt x="618128" y="1022409"/>
                </a:lnTo>
                <a:lnTo>
                  <a:pt x="601113" y="1080048"/>
                </a:lnTo>
                <a:lnTo>
                  <a:pt x="581451" y="1135540"/>
                </a:lnTo>
                <a:lnTo>
                  <a:pt x="559303" y="1188725"/>
                </a:lnTo>
                <a:lnTo>
                  <a:pt x="534834" y="1239438"/>
                </a:lnTo>
                <a:lnTo>
                  <a:pt x="508206" y="1287519"/>
                </a:lnTo>
                <a:lnTo>
                  <a:pt x="479582" y="1332803"/>
                </a:lnTo>
                <a:lnTo>
                  <a:pt x="449125" y="1375130"/>
                </a:lnTo>
                <a:lnTo>
                  <a:pt x="416999" y="1414337"/>
                </a:lnTo>
                <a:lnTo>
                  <a:pt x="383365" y="1450260"/>
                </a:lnTo>
                <a:lnTo>
                  <a:pt x="348387" y="1482739"/>
                </a:lnTo>
                <a:lnTo>
                  <a:pt x="312228" y="1511609"/>
                </a:lnTo>
                <a:lnTo>
                  <a:pt x="275052" y="1536710"/>
                </a:lnTo>
                <a:lnTo>
                  <a:pt x="237020" y="1557879"/>
                </a:lnTo>
                <a:lnTo>
                  <a:pt x="198296" y="1574952"/>
                </a:lnTo>
                <a:lnTo>
                  <a:pt x="159043" y="1587769"/>
                </a:lnTo>
                <a:lnTo>
                  <a:pt x="119424" y="1596166"/>
                </a:lnTo>
                <a:lnTo>
                  <a:pt x="79602" y="1599980"/>
                </a:lnTo>
                <a:lnTo>
                  <a:pt x="39739" y="1599051"/>
                </a:lnTo>
                <a:lnTo>
                  <a:pt x="0" y="1593214"/>
                </a:lnTo>
                <a:lnTo>
                  <a:pt x="25146" y="1473581"/>
                </a:lnTo>
                <a:lnTo>
                  <a:pt x="62628" y="1479213"/>
                </a:lnTo>
                <a:lnTo>
                  <a:pt x="100266" y="1480464"/>
                </a:lnTo>
                <a:lnTo>
                  <a:pt x="175444" y="1470343"/>
                </a:lnTo>
                <a:lnTo>
                  <a:pt x="212703" y="1459231"/>
                </a:lnTo>
                <a:lnTo>
                  <a:pt x="249552" y="1444261"/>
                </a:lnTo>
                <a:lnTo>
                  <a:pt x="285851" y="1425563"/>
                </a:lnTo>
                <a:lnTo>
                  <a:pt x="321458" y="1403267"/>
                </a:lnTo>
                <a:lnTo>
                  <a:pt x="356232" y="1377505"/>
                </a:lnTo>
                <a:lnTo>
                  <a:pt x="390032" y="1348406"/>
                </a:lnTo>
                <a:lnTo>
                  <a:pt x="422717" y="1316102"/>
                </a:lnTo>
                <a:lnTo>
                  <a:pt x="454145" y="1280724"/>
                </a:lnTo>
                <a:lnTo>
                  <a:pt x="484176" y="1242403"/>
                </a:lnTo>
                <a:lnTo>
                  <a:pt x="512667" y="1201268"/>
                </a:lnTo>
                <a:lnTo>
                  <a:pt x="539478" y="1157452"/>
                </a:lnTo>
                <a:lnTo>
                  <a:pt x="564467" y="1111084"/>
                </a:lnTo>
                <a:lnTo>
                  <a:pt x="587493" y="1062296"/>
                </a:lnTo>
                <a:lnTo>
                  <a:pt x="608415" y="1011218"/>
                </a:lnTo>
                <a:lnTo>
                  <a:pt x="627092" y="957981"/>
                </a:lnTo>
                <a:lnTo>
                  <a:pt x="643382" y="902715"/>
                </a:lnTo>
              </a:path>
            </a:pathLst>
          </a:custGeom>
          <a:ln w="9999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1214" y="470326"/>
            <a:ext cx="7152640" cy="584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27250" algn="l"/>
              </a:tabLst>
            </a:pPr>
            <a:r>
              <a:rPr spc="610" dirty="0"/>
              <a:t>G</a:t>
            </a:r>
            <a:r>
              <a:rPr spc="-120" dirty="0"/>
              <a:t>o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35" dirty="0"/>
              <a:t>s</a:t>
            </a:r>
            <a:r>
              <a:rPr spc="-95" dirty="0"/>
              <a:t> </a:t>
            </a:r>
            <a:r>
              <a:rPr spc="-120" dirty="0"/>
              <a:t>o</a:t>
            </a:r>
            <a:r>
              <a:rPr spc="-140" dirty="0"/>
              <a:t>f</a:t>
            </a:r>
            <a:r>
              <a:rPr dirty="0"/>
              <a:t>	</a:t>
            </a:r>
            <a:r>
              <a:rPr spc="-225" dirty="0"/>
              <a:t>E</a:t>
            </a:r>
            <a:r>
              <a:rPr spc="-385" dirty="0"/>
              <a:t>n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60" dirty="0"/>
              <a:t>r</a:t>
            </a:r>
            <a:r>
              <a:rPr spc="-120" dirty="0"/>
              <a:t>o</a:t>
            </a:r>
            <a:r>
              <a:rPr spc="-385" dirty="0"/>
              <a:t>n</a:t>
            </a:r>
            <a:r>
              <a:rPr spc="-580" dirty="0"/>
              <a:t>m</a:t>
            </a:r>
            <a:r>
              <a:rPr spc="5" dirty="0"/>
              <a:t>e</a:t>
            </a:r>
            <a:r>
              <a:rPr spc="-385" dirty="0"/>
              <a:t>n</a:t>
            </a:r>
            <a:r>
              <a:rPr spc="-285" dirty="0"/>
              <a:t>t</a:t>
            </a:r>
            <a:r>
              <a:rPr spc="300" dirty="0"/>
              <a:t>a</a:t>
            </a:r>
            <a:r>
              <a:rPr spc="-10" dirty="0"/>
              <a:t>l</a:t>
            </a:r>
            <a:r>
              <a:rPr spc="155" dirty="0"/>
              <a:t> </a:t>
            </a:r>
            <a:r>
              <a:rPr spc="110" dirty="0"/>
              <a:t>A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204" dirty="0"/>
              <a:t>y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639000" y="214630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5057" y="2043429"/>
            <a:ext cx="0" cy="96520"/>
          </a:xfrm>
          <a:custGeom>
            <a:avLst/>
            <a:gdLst/>
            <a:ahLst/>
            <a:cxnLst/>
            <a:rect l="l" t="t" r="r" b="b"/>
            <a:pathLst>
              <a:path h="96519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9000" y="203771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4089" y="2043491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9000" y="277113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5057" y="2668270"/>
            <a:ext cx="0" cy="96520"/>
          </a:xfrm>
          <a:custGeom>
            <a:avLst/>
            <a:gdLst/>
            <a:ahLst/>
            <a:cxnLst/>
            <a:rect l="l" t="t" r="r" b="b"/>
            <a:pathLst>
              <a:path h="96519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9000" y="266255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54089" y="2668331"/>
            <a:ext cx="0" cy="97155"/>
          </a:xfrm>
          <a:custGeom>
            <a:avLst/>
            <a:gdLst/>
            <a:ahLst/>
            <a:cxnLst/>
            <a:rect l="l" t="t" r="r" b="b"/>
            <a:pathLst>
              <a:path h="97155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9000" y="339788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5057" y="3294379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8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9000" y="3288665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4089" y="3294949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39000" y="4022725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5057" y="3919220"/>
            <a:ext cx="0" cy="97790"/>
          </a:xfrm>
          <a:custGeom>
            <a:avLst/>
            <a:gdLst/>
            <a:ahLst/>
            <a:cxnLst/>
            <a:rect l="l" t="t" r="r" b="b"/>
            <a:pathLst>
              <a:path h="97789">
                <a:moveTo>
                  <a:pt x="0" y="0"/>
                </a:moveTo>
                <a:lnTo>
                  <a:pt x="0" y="97789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39000" y="3913504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4089" y="3919789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39000" y="4648200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5057" y="4545329"/>
            <a:ext cx="0" cy="96520"/>
          </a:xfrm>
          <a:custGeom>
            <a:avLst/>
            <a:gdLst/>
            <a:ahLst/>
            <a:cxnLst/>
            <a:rect l="l" t="t" r="r" b="b"/>
            <a:pathLst>
              <a:path h="96520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9000" y="4538979"/>
            <a:ext cx="121285" cy="0"/>
          </a:xfrm>
          <a:custGeom>
            <a:avLst/>
            <a:gdLst/>
            <a:ahLst/>
            <a:cxnLst/>
            <a:rect l="l" t="t" r="r" b="b"/>
            <a:pathLst>
              <a:path w="121284">
                <a:moveTo>
                  <a:pt x="0" y="0"/>
                </a:moveTo>
                <a:lnTo>
                  <a:pt x="12114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54089" y="4545010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6916"/>
                </a:lnTo>
              </a:path>
            </a:pathLst>
          </a:custGeom>
          <a:ln w="12114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39026" y="5542279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36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45094" y="5439409"/>
            <a:ext cx="0" cy="96520"/>
          </a:xfrm>
          <a:custGeom>
            <a:avLst/>
            <a:gdLst/>
            <a:ahLst/>
            <a:cxnLst/>
            <a:rect l="l" t="t" r="r" b="b"/>
            <a:pathLst>
              <a:path h="96520">
                <a:moveTo>
                  <a:pt x="0" y="0"/>
                </a:moveTo>
                <a:lnTo>
                  <a:pt x="0" y="96519"/>
                </a:lnTo>
              </a:path>
            </a:pathLst>
          </a:custGeom>
          <a:ln w="12136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9026" y="5433059"/>
            <a:ext cx="121920" cy="0"/>
          </a:xfrm>
          <a:custGeom>
            <a:avLst/>
            <a:gdLst/>
            <a:ahLst/>
            <a:cxnLst/>
            <a:rect l="l" t="t" r="r" b="b"/>
            <a:pathLst>
              <a:path w="121920">
                <a:moveTo>
                  <a:pt x="0" y="0"/>
                </a:moveTo>
                <a:lnTo>
                  <a:pt x="121366" y="0"/>
                </a:lnTo>
              </a:path>
            </a:pathLst>
          </a:custGeom>
          <a:ln w="1270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4324" y="5439400"/>
            <a:ext cx="0" cy="97155"/>
          </a:xfrm>
          <a:custGeom>
            <a:avLst/>
            <a:gdLst/>
            <a:ahLst/>
            <a:cxnLst/>
            <a:rect l="l" t="t" r="r" b="b"/>
            <a:pathLst>
              <a:path h="97154">
                <a:moveTo>
                  <a:pt x="0" y="0"/>
                </a:moveTo>
                <a:lnTo>
                  <a:pt x="0" y="97093"/>
                </a:lnTo>
              </a:path>
            </a:pathLst>
          </a:custGeom>
          <a:ln w="12136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50611" rIns="0" bIns="0" rtlCol="0">
            <a:spAutoFit/>
          </a:bodyPr>
          <a:lstStyle/>
          <a:p>
            <a:pPr marL="440055" marR="325755">
              <a:lnSpc>
                <a:spcPct val="80000"/>
              </a:lnSpc>
            </a:pPr>
            <a:r>
              <a:rPr sz="2200" spc="-295" dirty="0"/>
              <a:t>T</a:t>
            </a:r>
            <a:r>
              <a:rPr sz="2200" spc="70" dirty="0"/>
              <a:t>o</a:t>
            </a:r>
            <a:r>
              <a:rPr sz="2200" spc="-15" dirty="0"/>
              <a:t> </a:t>
            </a:r>
            <a:r>
              <a:rPr sz="2200" spc="-25" dirty="0"/>
              <a:t>i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140" dirty="0"/>
              <a:t>t</a:t>
            </a:r>
            <a:r>
              <a:rPr sz="2200" spc="-25" dirty="0"/>
              <a:t>i</a:t>
            </a:r>
            <a:r>
              <a:rPr sz="2200" spc="55" dirty="0"/>
              <a:t>f</a:t>
            </a:r>
            <a:r>
              <a:rPr sz="2200" spc="95" dirty="0"/>
              <a:t>y</a:t>
            </a:r>
            <a:r>
              <a:rPr sz="2200" spc="14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50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90" dirty="0"/>
              <a:t>z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90" dirty="0"/>
              <a:t>c</a:t>
            </a:r>
            <a:r>
              <a:rPr sz="2200" spc="-200" dirty="0"/>
              <a:t>u</a:t>
            </a:r>
            <a:r>
              <a:rPr sz="2200" spc="-40" dirty="0"/>
              <a:t>rr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210" dirty="0"/>
              <a:t>t</a:t>
            </a:r>
            <a:r>
              <a:rPr sz="2200" spc="210" dirty="0"/>
              <a:t> </a:t>
            </a:r>
            <a:r>
              <a:rPr sz="2200" spc="-25" dirty="0"/>
              <a:t>i</a:t>
            </a:r>
            <a:r>
              <a:rPr sz="2200" spc="-300" dirty="0"/>
              <a:t>m</a:t>
            </a:r>
            <a:r>
              <a:rPr sz="2200" spc="55" dirty="0"/>
              <a:t>p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145" dirty="0"/>
              <a:t>t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10" dirty="0"/>
              <a:t>t</a:t>
            </a:r>
            <a:r>
              <a:rPr sz="2200" spc="195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50" dirty="0"/>
              <a:t> </a:t>
            </a:r>
            <a:r>
              <a:rPr sz="2200" spc="-15" dirty="0"/>
              <a:t>c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20" dirty="0"/>
              <a:t>g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10" dirty="0"/>
              <a:t>t</a:t>
            </a:r>
            <a:r>
              <a:rPr sz="2200" spc="-145" dirty="0"/>
              <a:t> </a:t>
            </a:r>
            <a:r>
              <a:rPr sz="2200" spc="-110" dirty="0"/>
              <a:t>w</a:t>
            </a:r>
            <a:r>
              <a:rPr sz="2200" spc="-25" dirty="0"/>
              <a:t>i</a:t>
            </a:r>
            <a:r>
              <a:rPr sz="2200" spc="-30" dirty="0"/>
              <a:t>l</a:t>
            </a:r>
            <a:r>
              <a:rPr sz="2200" spc="-10" dirty="0"/>
              <a:t>l</a:t>
            </a:r>
            <a:r>
              <a:rPr sz="2200" spc="114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90" dirty="0"/>
              <a:t>c</a:t>
            </a:r>
            <a:r>
              <a:rPr sz="2200" spc="-210" dirty="0"/>
              <a:t>t</a:t>
            </a:r>
            <a:r>
              <a:rPr sz="2200" spc="19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8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120" dirty="0"/>
              <a:t>.</a:t>
            </a:r>
            <a:endParaRPr sz="2200"/>
          </a:p>
          <a:p>
            <a:pPr marL="440055">
              <a:lnSpc>
                <a:spcPts val="2375"/>
              </a:lnSpc>
              <a:spcBef>
                <a:spcPts val="165"/>
              </a:spcBef>
            </a:pPr>
            <a:r>
              <a:rPr sz="2200" spc="-295" dirty="0"/>
              <a:t>T</a:t>
            </a:r>
            <a:r>
              <a:rPr sz="2200" spc="70" dirty="0"/>
              <a:t>o</a:t>
            </a:r>
            <a:r>
              <a:rPr sz="2200" spc="-20" dirty="0"/>
              <a:t> 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135" dirty="0"/>
              <a:t>t</a:t>
            </a:r>
            <a:r>
              <a:rPr sz="2200" spc="-5" dirty="0"/>
              <a:t>e</a:t>
            </a:r>
            <a:r>
              <a:rPr sz="2200" spc="-90" dirty="0"/>
              <a:t>c</a:t>
            </a:r>
            <a:r>
              <a:rPr sz="2200" spc="-210" dirty="0"/>
              <a:t>t</a:t>
            </a:r>
            <a:r>
              <a:rPr sz="2200" spc="18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6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90" dirty="0"/>
              <a:t>z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5" dirty="0"/>
              <a:t>e</a:t>
            </a:r>
            <a:r>
              <a:rPr sz="2200" spc="155" dirty="0"/>
              <a:t>a</a:t>
            </a:r>
            <a:r>
              <a:rPr sz="2200" spc="0" dirty="0"/>
              <a:t>r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13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05" dirty="0"/>
              <a:t> </a:t>
            </a:r>
            <a:r>
              <a:rPr sz="2200" spc="-155" dirty="0"/>
              <a:t>w</a:t>
            </a:r>
            <a:r>
              <a:rPr sz="2200" spc="-5" dirty="0"/>
              <a:t>e</a:t>
            </a:r>
            <a:r>
              <a:rPr sz="2200" spc="155" dirty="0"/>
              <a:t>a</a:t>
            </a:r>
            <a:r>
              <a:rPr sz="2200" spc="30" dirty="0"/>
              <a:t>k</a:t>
            </a:r>
            <a:r>
              <a:rPr sz="2200" spc="45" dirty="0"/>
              <a:t> 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170" dirty="0"/>
              <a:t>g</a:t>
            </a:r>
            <a:r>
              <a:rPr sz="2200" spc="-200" dirty="0"/>
              <a:t>n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15" dirty="0"/>
              <a:t>s</a:t>
            </a:r>
            <a:r>
              <a:rPr sz="2200" spc="-15" dirty="0"/>
              <a:t> </a:t>
            </a:r>
            <a:r>
              <a:rPr sz="2200" spc="-70" dirty="0"/>
              <a:t>of</a:t>
            </a:r>
            <a:r>
              <a:rPr sz="2200" dirty="0"/>
              <a:t> </a:t>
            </a:r>
            <a:r>
              <a:rPr sz="2200" spc="-180" dirty="0"/>
              <a:t> </a:t>
            </a:r>
            <a:r>
              <a:rPr sz="2200" spc="-5" dirty="0"/>
              <a:t>e</a:t>
            </a:r>
            <a:r>
              <a:rPr sz="2200" spc="-300" dirty="0"/>
              <a:t>m</a:t>
            </a:r>
            <a:r>
              <a:rPr sz="2200" spc="5" dirty="0"/>
              <a:t>e</a:t>
            </a:r>
            <a:r>
              <a:rPr sz="2200" spc="-40" dirty="0"/>
              <a:t>r</a:t>
            </a:r>
            <a:r>
              <a:rPr sz="2200" spc="170" dirty="0"/>
              <a:t>g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235" dirty="0"/>
              <a:t>g</a:t>
            </a:r>
            <a:r>
              <a:rPr sz="2200" spc="60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endParaRPr sz="2200"/>
          </a:p>
          <a:p>
            <a:pPr marL="440055">
              <a:lnSpc>
                <a:spcPts val="2375"/>
              </a:lnSpc>
            </a:pPr>
            <a:r>
              <a:rPr sz="2200" spc="-15" dirty="0"/>
              <a:t>c</a:t>
            </a:r>
            <a:r>
              <a:rPr sz="2200" spc="-195" dirty="0"/>
              <a:t>h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20" dirty="0"/>
              <a:t>g</a:t>
            </a:r>
            <a:r>
              <a:rPr sz="2200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155" dirty="0"/>
              <a:t>a</a:t>
            </a:r>
            <a:r>
              <a:rPr sz="2200" spc="-210" dirty="0"/>
              <a:t>t</a:t>
            </a:r>
            <a:r>
              <a:rPr sz="2200" spc="180" dirty="0"/>
              <a:t> </a:t>
            </a:r>
            <a:r>
              <a:rPr sz="2200" spc="-110" dirty="0"/>
              <a:t>w</a:t>
            </a:r>
            <a:r>
              <a:rPr sz="2200" spc="-25" dirty="0"/>
              <a:t>il</a:t>
            </a:r>
            <a:r>
              <a:rPr sz="2200" spc="-5" dirty="0"/>
              <a:t>l</a:t>
            </a:r>
            <a:r>
              <a:rPr sz="2200" spc="110" dirty="0"/>
              <a:t> </a:t>
            </a:r>
            <a:r>
              <a:rPr sz="2200" spc="155" dirty="0"/>
              <a:t>a</a:t>
            </a:r>
            <a:r>
              <a:rPr sz="2200" spc="55" dirty="0"/>
              <a:t>ff</a:t>
            </a:r>
            <a:r>
              <a:rPr sz="2200" dirty="0"/>
              <a:t>e</a:t>
            </a:r>
            <a:r>
              <a:rPr sz="2200" spc="-85" dirty="0"/>
              <a:t>c</a:t>
            </a:r>
            <a:r>
              <a:rPr sz="2200" spc="-210" dirty="0"/>
              <a:t>t</a:t>
            </a:r>
            <a:r>
              <a:rPr sz="2200" spc="204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45" dirty="0"/>
              <a:t>e</a:t>
            </a:r>
            <a:r>
              <a:rPr sz="2200" spc="95" dirty="0"/>
              <a:t> </a:t>
            </a:r>
            <a:r>
              <a:rPr sz="2200" spc="-65" dirty="0"/>
              <a:t>o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195" dirty="0"/>
              <a:t>n</a:t>
            </a:r>
            <a:r>
              <a:rPr sz="2200" spc="-25" dirty="0"/>
              <a:t>i</a:t>
            </a:r>
            <a:r>
              <a:rPr sz="2200" spc="8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5" dirty="0"/>
              <a:t>o</a:t>
            </a:r>
            <a:r>
              <a:rPr sz="2200" spc="-195" dirty="0"/>
              <a:t>n</a:t>
            </a:r>
            <a:r>
              <a:rPr sz="2200" spc="120" dirty="0"/>
              <a:t>.</a:t>
            </a:r>
            <a:endParaRPr sz="2200"/>
          </a:p>
          <a:p>
            <a:pPr marL="440055" marR="372745">
              <a:lnSpc>
                <a:spcPct val="80000"/>
              </a:lnSpc>
              <a:spcBef>
                <a:spcPts val="710"/>
              </a:spcBef>
            </a:pPr>
            <a:r>
              <a:rPr sz="2200" spc="-295" dirty="0"/>
              <a:t>T</a:t>
            </a:r>
            <a:r>
              <a:rPr sz="2200" spc="70" dirty="0"/>
              <a:t>o</a:t>
            </a:r>
            <a:r>
              <a:rPr sz="2200" spc="-20" dirty="0"/>
              <a:t> </a:t>
            </a:r>
            <a:r>
              <a:rPr sz="2200" spc="-130" dirty="0"/>
              <a:t>s</a:t>
            </a:r>
            <a:r>
              <a:rPr sz="2200" spc="55" dirty="0"/>
              <a:t>p</a:t>
            </a:r>
            <a:r>
              <a:rPr sz="2200" spc="-5" dirty="0"/>
              <a:t>e</a:t>
            </a:r>
            <a:r>
              <a:rPr sz="2200" spc="-90" dirty="0"/>
              <a:t>c</a:t>
            </a:r>
            <a:r>
              <a:rPr sz="2200" spc="-200" dirty="0"/>
              <a:t>u</a:t>
            </a:r>
            <a:r>
              <a:rPr sz="2200" spc="-30" dirty="0"/>
              <a:t>l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40" dirty="0"/>
              <a:t>e</a:t>
            </a:r>
            <a:r>
              <a:rPr sz="2200" spc="100" dirty="0"/>
              <a:t> </a:t>
            </a:r>
            <a:r>
              <a:rPr sz="2200" spc="-70" dirty="0"/>
              <a:t>o</a:t>
            </a:r>
            <a:r>
              <a:rPr sz="2200" dirty="0"/>
              <a:t>n</a:t>
            </a:r>
            <a:r>
              <a:rPr sz="2200" spc="-8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-30" dirty="0"/>
              <a:t>l</a:t>
            </a:r>
            <a:r>
              <a:rPr sz="2200" spc="-25" dirty="0"/>
              <a:t>i</a:t>
            </a:r>
            <a:r>
              <a:rPr sz="2200" spc="-90" dirty="0"/>
              <a:t>k</a:t>
            </a:r>
            <a:r>
              <a:rPr sz="2200" spc="-5" dirty="0"/>
              <a:t>e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135" dirty="0"/>
              <a:t> </a:t>
            </a:r>
            <a:r>
              <a:rPr sz="2200" spc="55" dirty="0"/>
              <a:t>f</a:t>
            </a:r>
            <a:r>
              <a:rPr sz="2200" spc="-200" dirty="0"/>
              <a:t>u</a:t>
            </a:r>
            <a:r>
              <a:rPr sz="2200" spc="-145" dirty="0"/>
              <a:t>t</a:t>
            </a:r>
            <a:r>
              <a:rPr sz="2200" spc="-200" dirty="0"/>
              <a:t>u</a:t>
            </a:r>
            <a:r>
              <a:rPr sz="2200" spc="-40" dirty="0"/>
              <a:t>r</a:t>
            </a:r>
            <a:r>
              <a:rPr sz="2200" spc="40" dirty="0"/>
              <a:t>e</a:t>
            </a:r>
            <a:r>
              <a:rPr sz="2200" spc="100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1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65" dirty="0"/>
              <a:t> </a:t>
            </a:r>
            <a:r>
              <a:rPr sz="2200" spc="-15" dirty="0"/>
              <a:t>c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20" dirty="0"/>
              <a:t>g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10" dirty="0"/>
              <a:t>t</a:t>
            </a:r>
            <a:r>
              <a:rPr sz="2200" spc="180" dirty="0"/>
              <a:t> </a:t>
            </a:r>
            <a:r>
              <a:rPr sz="2200" spc="-110" dirty="0"/>
              <a:t>w</a:t>
            </a:r>
            <a:r>
              <a:rPr sz="2200" spc="-25" dirty="0"/>
              <a:t>i</a:t>
            </a:r>
            <a:r>
              <a:rPr sz="2200" spc="-30" dirty="0"/>
              <a:t>l</a:t>
            </a:r>
            <a:r>
              <a:rPr sz="2200" spc="-10" dirty="0"/>
              <a:t>l</a:t>
            </a:r>
            <a:r>
              <a:rPr sz="2200" spc="120" dirty="0"/>
              <a:t> 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90" dirty="0"/>
              <a:t>v</a:t>
            </a:r>
            <a:r>
              <a:rPr sz="2200" spc="40" dirty="0"/>
              <a:t>e</a:t>
            </a:r>
            <a:r>
              <a:rPr sz="2200" spc="20" dirty="0"/>
              <a:t> 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170" dirty="0"/>
              <a:t>g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55" dirty="0"/>
              <a:t>f</a:t>
            </a:r>
            <a:r>
              <a:rPr sz="2200" spc="-25" dirty="0"/>
              <a:t>i</a:t>
            </a:r>
            <a:r>
              <a:rPr sz="2200" spc="-100" dirty="0"/>
              <a:t>c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10" dirty="0"/>
              <a:t>t</a:t>
            </a:r>
            <a:r>
              <a:rPr sz="2200" spc="229" dirty="0"/>
              <a:t> </a:t>
            </a:r>
            <a:r>
              <a:rPr sz="2200" spc="-25" dirty="0"/>
              <a:t>i</a:t>
            </a:r>
            <a:r>
              <a:rPr sz="2200" spc="-300" dirty="0"/>
              <a:t>m</a:t>
            </a:r>
            <a:r>
              <a:rPr sz="2200" spc="55" dirty="0"/>
              <a:t>p</a:t>
            </a:r>
            <a:r>
              <a:rPr sz="2200" spc="155" dirty="0"/>
              <a:t>a</a:t>
            </a:r>
            <a:r>
              <a:rPr sz="2200" spc="-100" dirty="0"/>
              <a:t>c</a:t>
            </a:r>
            <a:r>
              <a:rPr sz="2200" spc="-210" dirty="0"/>
              <a:t>t</a:t>
            </a:r>
            <a:r>
              <a:rPr sz="2200" spc="210" dirty="0"/>
              <a:t> </a:t>
            </a:r>
            <a:r>
              <a:rPr sz="2200" spc="-70" dirty="0"/>
              <a:t>o</a:t>
            </a:r>
            <a:r>
              <a:rPr sz="2200" dirty="0"/>
              <a:t>n</a:t>
            </a:r>
            <a:r>
              <a:rPr sz="2200" spc="-8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120" dirty="0"/>
              <a:t>.</a:t>
            </a:r>
            <a:endParaRPr sz="2200"/>
          </a:p>
          <a:p>
            <a:pPr marL="440055">
              <a:lnSpc>
                <a:spcPts val="2375"/>
              </a:lnSpc>
              <a:spcBef>
                <a:spcPts val="165"/>
              </a:spcBef>
            </a:pPr>
            <a:r>
              <a:rPr sz="2200" spc="-295" dirty="0"/>
              <a:t>T</a:t>
            </a:r>
            <a:r>
              <a:rPr sz="2200" spc="70" dirty="0"/>
              <a:t>o</a:t>
            </a:r>
            <a:r>
              <a:rPr sz="2200" spc="-20" dirty="0"/>
              <a:t> </a:t>
            </a:r>
            <a:r>
              <a:rPr sz="2200" spc="-90" dirty="0"/>
              <a:t>c</a:t>
            </a:r>
            <a:r>
              <a:rPr sz="2200" spc="-30" dirty="0"/>
              <a:t>l</a:t>
            </a:r>
            <a:r>
              <a:rPr sz="2200" spc="155" dirty="0"/>
              <a:t>a</a:t>
            </a:r>
            <a:r>
              <a:rPr sz="2200" spc="-130" dirty="0"/>
              <a:t>ss</a:t>
            </a:r>
            <a:r>
              <a:rPr sz="2200" spc="-25" dirty="0"/>
              <a:t>i</a:t>
            </a:r>
            <a:r>
              <a:rPr sz="2200" spc="55" dirty="0"/>
              <a:t>f</a:t>
            </a:r>
            <a:r>
              <a:rPr sz="2200" spc="95" dirty="0"/>
              <a:t>y</a:t>
            </a:r>
            <a:r>
              <a:rPr sz="2200" spc="150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6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35" dirty="0"/>
              <a:t>r</a:t>
            </a:r>
            <a:r>
              <a:rPr sz="2200" spc="114" dirty="0"/>
              <a:t> 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00" dirty="0"/>
              <a:t>u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-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50" dirty="0"/>
              <a:t> </a:t>
            </a:r>
            <a:r>
              <a:rPr sz="2200" spc="-15" dirty="0"/>
              <a:t>c</a:t>
            </a:r>
            <a:r>
              <a:rPr sz="2200" spc="-200" dirty="0"/>
              <a:t>h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20" dirty="0"/>
              <a:t>g</a:t>
            </a:r>
            <a:r>
              <a:rPr sz="2200" spc="-5" dirty="0"/>
              <a:t>e</a:t>
            </a:r>
            <a:r>
              <a:rPr sz="2200" spc="15" dirty="0"/>
              <a:t>s</a:t>
            </a:r>
            <a:r>
              <a:rPr sz="2200" spc="5" dirty="0"/>
              <a:t> </a:t>
            </a:r>
            <a:r>
              <a:rPr sz="2200" spc="125" dirty="0"/>
              <a:t>g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5" dirty="0"/>
              <a:t>e</a:t>
            </a:r>
            <a:r>
              <a:rPr sz="2200" spc="-65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10" dirty="0"/>
              <a:t>d</a:t>
            </a:r>
            <a:r>
              <a:rPr sz="2200" spc="50" dirty="0"/>
              <a:t> </a:t>
            </a:r>
            <a:r>
              <a:rPr sz="2200" spc="-50" dirty="0"/>
              <a:t>b</a:t>
            </a:r>
            <a:r>
              <a:rPr sz="2200" spc="95" dirty="0"/>
              <a:t>y</a:t>
            </a:r>
            <a:r>
              <a:rPr sz="2200" spc="120" dirty="0"/>
              <a:t> </a:t>
            </a:r>
            <a:r>
              <a:rPr sz="2200" spc="-70" dirty="0"/>
              <a:t>o</a:t>
            </a:r>
            <a:r>
              <a:rPr sz="2200" spc="-200" dirty="0"/>
              <a:t>u</a:t>
            </a:r>
            <a:r>
              <a:rPr sz="2200" spc="-140" dirty="0"/>
              <a:t>t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55" dirty="0"/>
              <a:t>d</a:t>
            </a:r>
            <a:r>
              <a:rPr sz="2200" spc="40" dirty="0"/>
              <a:t>e</a:t>
            </a:r>
            <a:endParaRPr sz="2200"/>
          </a:p>
          <a:p>
            <a:pPr marL="440055">
              <a:lnSpc>
                <a:spcPts val="2375"/>
              </a:lnSpc>
            </a:pPr>
            <a:r>
              <a:rPr sz="2200" spc="-65" dirty="0"/>
              <a:t>o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195" dirty="0"/>
              <a:t>n</a:t>
            </a:r>
            <a:r>
              <a:rPr sz="2200" spc="-25" dirty="0"/>
              <a:t>i</a:t>
            </a:r>
            <a:r>
              <a:rPr sz="2200" spc="8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5" dirty="0"/>
              <a:t>o</a:t>
            </a:r>
            <a:r>
              <a:rPr sz="2200" spc="-195" dirty="0"/>
              <a:t>n</a:t>
            </a:r>
            <a:r>
              <a:rPr sz="2200" spc="-155" dirty="0"/>
              <a:t>s</a:t>
            </a:r>
            <a:r>
              <a:rPr sz="2200" spc="120" dirty="0"/>
              <a:t>.</a:t>
            </a:r>
            <a:endParaRPr sz="2200"/>
          </a:p>
          <a:p>
            <a:pPr marL="440055" marR="320675">
              <a:lnSpc>
                <a:spcPct val="80000"/>
              </a:lnSpc>
              <a:spcBef>
                <a:spcPts val="700"/>
              </a:spcBef>
            </a:pPr>
            <a:r>
              <a:rPr sz="2200" spc="-295" dirty="0"/>
              <a:t>T</a:t>
            </a:r>
            <a:r>
              <a:rPr sz="2200" spc="70" dirty="0"/>
              <a:t>o</a:t>
            </a:r>
            <a:r>
              <a:rPr sz="2200" spc="-20" dirty="0"/>
              <a:t> </a:t>
            </a:r>
            <a:r>
              <a:rPr sz="2200" spc="55" dirty="0"/>
              <a:t>p</a:t>
            </a:r>
            <a:r>
              <a:rPr sz="2200" spc="-90" dirty="0"/>
              <a:t>r</a:t>
            </a:r>
            <a:r>
              <a:rPr sz="2200" spc="-70" dirty="0"/>
              <a:t>o</a:t>
            </a:r>
            <a:r>
              <a:rPr sz="2200" spc="-35" dirty="0"/>
              <a:t>v</a:t>
            </a:r>
            <a:r>
              <a:rPr sz="2200" spc="-25" dirty="0"/>
              <a:t>i</a:t>
            </a:r>
            <a:r>
              <a:rPr sz="2200" spc="55" dirty="0"/>
              <a:t>d</a:t>
            </a:r>
            <a:r>
              <a:rPr sz="2200" spc="40" dirty="0"/>
              <a:t>e</a:t>
            </a:r>
            <a:r>
              <a:rPr sz="2200" spc="85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-5" dirty="0"/>
              <a:t>e</a:t>
            </a:r>
            <a:r>
              <a:rPr sz="2200" spc="110" dirty="0"/>
              <a:t>d</a:t>
            </a:r>
            <a:r>
              <a:rPr sz="2200" spc="80" dirty="0"/>
              <a:t> 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5" dirty="0"/>
              <a:t>f</a:t>
            </a:r>
            <a:r>
              <a:rPr sz="2200" spc="-70" dirty="0"/>
              <a:t>o</a:t>
            </a:r>
            <a:r>
              <a:rPr sz="2200" spc="5" dirty="0"/>
              <a:t>r</a:t>
            </a:r>
            <a:r>
              <a:rPr sz="2200" spc="-300" dirty="0"/>
              <a:t>m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0" dirty="0"/>
              <a:t>o</a:t>
            </a:r>
            <a:r>
              <a:rPr sz="2200" dirty="0"/>
              <a:t>n</a:t>
            </a:r>
            <a:r>
              <a:rPr sz="2200" spc="-65" dirty="0"/>
              <a:t> </a:t>
            </a:r>
            <a:r>
              <a:rPr sz="2200" spc="10" dirty="0"/>
              <a:t>f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70" dirty="0"/>
              <a:t> </a:t>
            </a:r>
            <a:r>
              <a:rPr sz="2200" spc="55" dirty="0"/>
              <a:t>d</a:t>
            </a:r>
            <a:r>
              <a:rPr sz="2200" spc="-5" dirty="0"/>
              <a:t>e</a:t>
            </a:r>
            <a:r>
              <a:rPr sz="2200" spc="-90" dirty="0"/>
              <a:t>v</a:t>
            </a:r>
            <a:r>
              <a:rPr sz="2200" spc="-5" dirty="0"/>
              <a:t>e</a:t>
            </a:r>
            <a:r>
              <a:rPr sz="2200" spc="-30" dirty="0"/>
              <a:t>l</a:t>
            </a:r>
            <a:r>
              <a:rPr sz="2200" spc="-60" dirty="0"/>
              <a:t>o</a:t>
            </a:r>
            <a:r>
              <a:rPr sz="2200" spc="55" dirty="0"/>
              <a:t>p</a:t>
            </a:r>
            <a:r>
              <a:rPr sz="2200" spc="-300" dirty="0"/>
              <a:t>m</a:t>
            </a:r>
            <a:r>
              <a:rPr sz="2200" spc="-5" dirty="0"/>
              <a:t>e</a:t>
            </a:r>
            <a:r>
              <a:rPr sz="2200" spc="-200" dirty="0"/>
              <a:t>n</a:t>
            </a:r>
            <a:r>
              <a:rPr sz="2200" spc="-210" dirty="0"/>
              <a:t>t</a:t>
            </a:r>
            <a:r>
              <a:rPr sz="2200" spc="180" dirty="0"/>
              <a:t> </a:t>
            </a:r>
            <a:r>
              <a:rPr sz="2200" spc="-60" dirty="0"/>
              <a:t>o</a:t>
            </a:r>
            <a:r>
              <a:rPr sz="2200" spc="-70" dirty="0"/>
              <a:t>f</a:t>
            </a:r>
            <a:r>
              <a:rPr sz="2200" dirty="0"/>
              <a:t> </a:t>
            </a:r>
            <a:r>
              <a:rPr sz="2200" spc="-185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20" dirty="0"/>
              <a:t> </a:t>
            </a:r>
            <a:r>
              <a:rPr sz="2200" spc="-25" dirty="0"/>
              <a:t>i</a:t>
            </a:r>
            <a:r>
              <a:rPr sz="2200" spc="-200" dirty="0"/>
              <a:t>n</a:t>
            </a:r>
            <a:r>
              <a:rPr sz="2200" spc="-145" dirty="0"/>
              <a:t>t</a:t>
            </a:r>
            <a:r>
              <a:rPr sz="2200" dirty="0"/>
              <a:t>e</a:t>
            </a:r>
            <a:r>
              <a:rPr sz="2200" spc="0" dirty="0"/>
              <a:t>r</a:t>
            </a:r>
            <a:r>
              <a:rPr sz="2200" spc="-200" dirty="0"/>
              <a:t>n</a:t>
            </a:r>
            <a:r>
              <a:rPr sz="2200" spc="155" dirty="0"/>
              <a:t>a</a:t>
            </a:r>
            <a:r>
              <a:rPr sz="2200" spc="-10" dirty="0"/>
              <a:t>l</a:t>
            </a:r>
            <a:r>
              <a:rPr sz="2200" spc="114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95" dirty="0"/>
              <a:t>y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-175" dirty="0"/>
              <a:t>s</a:t>
            </a:r>
            <a:r>
              <a:rPr sz="2200" spc="125" dirty="0"/>
              <a:t>,</a:t>
            </a:r>
            <a:r>
              <a:rPr sz="2200" spc="-50" dirty="0"/>
              <a:t> </a:t>
            </a:r>
            <a:r>
              <a:rPr sz="2200" spc="-300" dirty="0"/>
              <a:t>m</a:t>
            </a:r>
            <a:r>
              <a:rPr sz="2200" spc="-25" dirty="0"/>
              <a:t>i</a:t>
            </a:r>
            <a:r>
              <a:rPr sz="2200" spc="-130" dirty="0"/>
              <a:t>ss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125" dirty="0"/>
              <a:t>,</a:t>
            </a:r>
            <a:r>
              <a:rPr sz="2200" spc="-60" dirty="0"/>
              <a:t> </a:t>
            </a:r>
            <a:r>
              <a:rPr sz="2200" spc="-35" dirty="0"/>
              <a:t>v</a:t>
            </a:r>
            <a:r>
              <a:rPr sz="2200" spc="-25" dirty="0"/>
              <a:t>i</a:t>
            </a:r>
            <a:r>
              <a:rPr sz="2200" spc="-130" dirty="0"/>
              <a:t>s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200" dirty="0"/>
              <a:t>n</a:t>
            </a:r>
            <a:r>
              <a:rPr sz="2200" spc="125" dirty="0"/>
              <a:t>,</a:t>
            </a:r>
            <a:r>
              <a:rPr sz="2200" spc="-50" dirty="0"/>
              <a:t> </a:t>
            </a:r>
            <a:r>
              <a:rPr sz="2200" spc="-90" dirty="0"/>
              <a:t>v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-200" dirty="0"/>
              <a:t>u</a:t>
            </a:r>
            <a:r>
              <a:rPr sz="2200" spc="-5" dirty="0"/>
              <a:t>e</a:t>
            </a:r>
            <a:r>
              <a:rPr sz="2200" spc="-175" dirty="0"/>
              <a:t>s</a:t>
            </a:r>
            <a:r>
              <a:rPr sz="2200" spc="125" dirty="0"/>
              <a:t>,</a:t>
            </a:r>
            <a:r>
              <a:rPr sz="2200" spc="-65" dirty="0"/>
              <a:t> </a:t>
            </a:r>
            <a:r>
              <a:rPr sz="2200" spc="170" dirty="0"/>
              <a:t>g</a:t>
            </a:r>
            <a:r>
              <a:rPr sz="2200" spc="-70" dirty="0"/>
              <a:t>o</a:t>
            </a:r>
            <a:r>
              <a:rPr sz="2200" spc="155" dirty="0"/>
              <a:t>a</a:t>
            </a:r>
            <a:r>
              <a:rPr sz="2200" spc="-30" dirty="0"/>
              <a:t>l</a:t>
            </a:r>
            <a:r>
              <a:rPr sz="2200" spc="-175" dirty="0"/>
              <a:t>s</a:t>
            </a:r>
            <a:r>
              <a:rPr sz="2200" spc="125" dirty="0"/>
              <a:t>,</a:t>
            </a:r>
            <a:r>
              <a:rPr sz="2200" spc="-65" dirty="0"/>
              <a:t> 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110" dirty="0"/>
              <a:t>d</a:t>
            </a:r>
            <a:r>
              <a:rPr sz="2200" spc="50" dirty="0"/>
              <a:t> </a:t>
            </a:r>
            <a:r>
              <a:rPr sz="2200" spc="-130" dirty="0"/>
              <a:t>s</a:t>
            </a:r>
            <a:r>
              <a:rPr sz="2200" spc="-140" dirty="0"/>
              <a:t>t</a:t>
            </a:r>
            <a:r>
              <a:rPr sz="2200" spc="-65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25" dirty="0"/>
              <a:t>g</a:t>
            </a:r>
            <a:r>
              <a:rPr sz="2200" spc="95" dirty="0"/>
              <a:t>y</a:t>
            </a:r>
            <a:r>
              <a:rPr sz="2200" spc="135" dirty="0"/>
              <a:t> </a:t>
            </a:r>
            <a:r>
              <a:rPr sz="2200" spc="-70" dirty="0"/>
              <a:t>of</a:t>
            </a:r>
            <a:r>
              <a:rPr sz="2200" dirty="0"/>
              <a:t> </a:t>
            </a:r>
            <a:r>
              <a:rPr sz="2200" spc="-180" dirty="0"/>
              <a:t> </a:t>
            </a:r>
            <a:r>
              <a:rPr sz="2200" spc="-145" dirty="0"/>
              <a:t>t</a:t>
            </a:r>
            <a:r>
              <a:rPr sz="2200" spc="-200" dirty="0"/>
              <a:t>h</a:t>
            </a:r>
            <a:r>
              <a:rPr sz="2200" spc="40" dirty="0"/>
              <a:t>e</a:t>
            </a:r>
            <a:r>
              <a:rPr sz="2200" spc="20" dirty="0"/>
              <a:t> </a:t>
            </a:r>
            <a:r>
              <a:rPr sz="2200" spc="-70" dirty="0"/>
              <a:t>o</a:t>
            </a:r>
            <a:r>
              <a:rPr sz="2200" spc="-35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200" dirty="0"/>
              <a:t>n</a:t>
            </a:r>
            <a:r>
              <a:rPr sz="2200" spc="-25" dirty="0"/>
              <a:t>i</a:t>
            </a:r>
            <a:r>
              <a:rPr sz="2200" spc="9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70" dirty="0"/>
              <a:t>o</a:t>
            </a:r>
            <a:r>
              <a:rPr sz="2200" spc="-195" dirty="0"/>
              <a:t>n</a:t>
            </a:r>
            <a:r>
              <a:rPr sz="2200" spc="120" dirty="0"/>
              <a:t>.</a:t>
            </a:r>
            <a:endParaRPr sz="2200"/>
          </a:p>
          <a:p>
            <a:pPr marL="440055">
              <a:lnSpc>
                <a:spcPct val="100000"/>
              </a:lnSpc>
              <a:spcBef>
                <a:spcPts val="180"/>
              </a:spcBef>
            </a:pPr>
            <a:r>
              <a:rPr sz="2200" spc="-295" dirty="0"/>
              <a:t>T</a:t>
            </a:r>
            <a:r>
              <a:rPr sz="2200" spc="75" dirty="0"/>
              <a:t>o</a:t>
            </a:r>
            <a:r>
              <a:rPr sz="2200" spc="-20" dirty="0"/>
              <a:t> </a:t>
            </a:r>
            <a:r>
              <a:rPr sz="2200" spc="10" dirty="0"/>
              <a:t>f</a:t>
            </a:r>
            <a:r>
              <a:rPr sz="2200" spc="-65" dirty="0"/>
              <a:t>o</a:t>
            </a:r>
            <a:r>
              <a:rPr sz="2200" spc="-130" dirty="0"/>
              <a:t>s</a:t>
            </a:r>
            <a:r>
              <a:rPr sz="2200" spc="-140" dirty="0"/>
              <a:t>t</a:t>
            </a:r>
            <a:r>
              <a:rPr sz="2200" dirty="0"/>
              <a:t>e</a:t>
            </a:r>
            <a:r>
              <a:rPr sz="2200" spc="-35" dirty="0"/>
              <a:t>r</a:t>
            </a:r>
            <a:r>
              <a:rPr sz="2200" spc="130" dirty="0"/>
              <a:t> </a:t>
            </a:r>
            <a:r>
              <a:rPr sz="2200" spc="55" dirty="0"/>
              <a:t>f</a:t>
            </a:r>
            <a:r>
              <a:rPr sz="2200" spc="-195" dirty="0"/>
              <a:t>u</a:t>
            </a:r>
            <a:r>
              <a:rPr sz="2200" dirty="0"/>
              <a:t>r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dirty="0"/>
              <a:t>e</a:t>
            </a:r>
            <a:r>
              <a:rPr sz="2200" spc="-35" dirty="0"/>
              <a:t>r</a:t>
            </a:r>
            <a:r>
              <a:rPr sz="2200" spc="135" dirty="0"/>
              <a:t> </a:t>
            </a:r>
            <a:r>
              <a:rPr sz="2200" spc="-130" dirty="0"/>
              <a:t>s</a:t>
            </a:r>
            <a:r>
              <a:rPr sz="2200" spc="-145" dirty="0"/>
              <a:t>t</a:t>
            </a:r>
            <a:r>
              <a:rPr sz="2200" spc="-60" dirty="0"/>
              <a:t>r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5" dirty="0"/>
              <a:t>e</a:t>
            </a:r>
            <a:r>
              <a:rPr sz="2200" spc="170" dirty="0"/>
              <a:t>g</a:t>
            </a:r>
            <a:r>
              <a:rPr sz="2200" spc="-25" dirty="0"/>
              <a:t>i</a:t>
            </a:r>
            <a:r>
              <a:rPr sz="2200" spc="114" dirty="0"/>
              <a:t>c</a:t>
            </a:r>
            <a:r>
              <a:rPr sz="2200" spc="-75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-25" dirty="0"/>
              <a:t>i</a:t>
            </a:r>
            <a:r>
              <a:rPr sz="2200" spc="-195" dirty="0"/>
              <a:t>n</a:t>
            </a:r>
            <a:r>
              <a:rPr sz="2200" spc="-45" dirty="0"/>
              <a:t>k</a:t>
            </a:r>
            <a:r>
              <a:rPr sz="2200" spc="-35" dirty="0"/>
              <a:t>i</a:t>
            </a:r>
            <a:r>
              <a:rPr sz="2200" spc="-195" dirty="0"/>
              <a:t>n</a:t>
            </a:r>
            <a:r>
              <a:rPr sz="2200" spc="235" dirty="0"/>
              <a:t>g</a:t>
            </a:r>
            <a:r>
              <a:rPr sz="2200" spc="70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-90" dirty="0"/>
              <a:t>r</a:t>
            </a:r>
            <a:r>
              <a:rPr sz="2200" spc="-65" dirty="0"/>
              <a:t>o</a:t>
            </a:r>
            <a:r>
              <a:rPr sz="2200" spc="-195" dirty="0"/>
              <a:t>u</a:t>
            </a:r>
            <a:r>
              <a:rPr sz="2200" spc="170" dirty="0"/>
              <a:t>g</a:t>
            </a:r>
            <a:r>
              <a:rPr sz="2200" spc="-195" dirty="0"/>
              <a:t>h</a:t>
            </a:r>
            <a:r>
              <a:rPr sz="2200" spc="-65" dirty="0"/>
              <a:t>o</a:t>
            </a:r>
            <a:r>
              <a:rPr sz="2200" spc="-195" dirty="0"/>
              <a:t>u</a:t>
            </a:r>
            <a:r>
              <a:rPr sz="2200" spc="-210" dirty="0"/>
              <a:t>t</a:t>
            </a:r>
            <a:r>
              <a:rPr sz="2200" spc="195" dirty="0"/>
              <a:t> </a:t>
            </a:r>
            <a:r>
              <a:rPr sz="2200" spc="-145" dirty="0"/>
              <a:t>t</a:t>
            </a:r>
            <a:r>
              <a:rPr sz="2200" spc="-195" dirty="0"/>
              <a:t>h</a:t>
            </a:r>
            <a:r>
              <a:rPr sz="2200" spc="45" dirty="0"/>
              <a:t>e</a:t>
            </a:r>
            <a:r>
              <a:rPr sz="2200" spc="75" dirty="0"/>
              <a:t> </a:t>
            </a:r>
            <a:r>
              <a:rPr sz="2200" spc="-65" dirty="0"/>
              <a:t>o</a:t>
            </a:r>
            <a:r>
              <a:rPr sz="2200" spc="-40" dirty="0"/>
              <a:t>r</a:t>
            </a:r>
            <a:r>
              <a:rPr sz="2200" spc="125" dirty="0"/>
              <a:t>g</a:t>
            </a:r>
            <a:r>
              <a:rPr sz="2200" spc="155" dirty="0"/>
              <a:t>a</a:t>
            </a:r>
            <a:r>
              <a:rPr sz="2200" spc="-195" dirty="0"/>
              <a:t>n</a:t>
            </a:r>
            <a:r>
              <a:rPr sz="2200" spc="-25" dirty="0"/>
              <a:t>i</a:t>
            </a:r>
            <a:r>
              <a:rPr sz="2200" spc="80" dirty="0"/>
              <a:t>z</a:t>
            </a:r>
            <a:r>
              <a:rPr sz="2200" spc="155" dirty="0"/>
              <a:t>a</a:t>
            </a:r>
            <a:r>
              <a:rPr sz="2200" spc="-145" dirty="0"/>
              <a:t>t</a:t>
            </a:r>
            <a:r>
              <a:rPr sz="2200" spc="-25" dirty="0"/>
              <a:t>i</a:t>
            </a:r>
            <a:r>
              <a:rPr sz="2200" spc="-65" dirty="0"/>
              <a:t>o</a:t>
            </a:r>
            <a:r>
              <a:rPr sz="2200" spc="-195" dirty="0"/>
              <a:t>n</a:t>
            </a:r>
            <a:r>
              <a:rPr sz="2200" spc="120" dirty="0"/>
              <a:t>.</a:t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1486" y="492166"/>
            <a:ext cx="736790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99715" algn="l"/>
              </a:tabLst>
            </a:pPr>
            <a:r>
              <a:rPr sz="4000" spc="-145" dirty="0"/>
              <a:t>L</a:t>
            </a:r>
            <a:r>
              <a:rPr sz="4000" spc="-45" dirty="0"/>
              <a:t>i</a:t>
            </a:r>
            <a:r>
              <a:rPr sz="4000" spc="-535" dirty="0"/>
              <a:t>m</a:t>
            </a:r>
            <a:r>
              <a:rPr sz="4000" spc="-45" dirty="0"/>
              <a:t>i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r>
              <a:rPr sz="4000" spc="-55" dirty="0"/>
              <a:t> </a:t>
            </a:r>
            <a:r>
              <a:rPr sz="4000" spc="-114" dirty="0"/>
              <a:t>o</a:t>
            </a:r>
            <a:r>
              <a:rPr sz="4000" spc="-125" dirty="0"/>
              <a:t>f</a:t>
            </a:r>
            <a:r>
              <a:rPr sz="4000" dirty="0"/>
              <a:t>	</a:t>
            </a:r>
            <a:r>
              <a:rPr sz="4000" spc="-204" dirty="0"/>
              <a:t>E</a:t>
            </a:r>
            <a:r>
              <a:rPr sz="4000" spc="-355" dirty="0"/>
              <a:t>n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45" dirty="0"/>
              <a:t>r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-535" dirty="0"/>
              <a:t>m</a:t>
            </a:r>
            <a:r>
              <a:rPr sz="4000" spc="10" dirty="0"/>
              <a:t>e</a:t>
            </a:r>
            <a:r>
              <a:rPr sz="4000" spc="-355" dirty="0"/>
              <a:t>n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10" dirty="0"/>
              <a:t>l</a:t>
            </a:r>
            <a:r>
              <a:rPr sz="4000" spc="1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85" dirty="0"/>
              <a:t>a</a:t>
            </a:r>
            <a:r>
              <a:rPr sz="4000" spc="-45" dirty="0"/>
              <a:t>l</a:t>
            </a:r>
            <a:r>
              <a:rPr sz="4000" spc="180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720822" y="1910714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7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7981" y="1789429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300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822" y="1781810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523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56837" y="1788971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538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0822" y="2357120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523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7981" y="2235200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300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0822" y="2228214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7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6837" y="2235503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538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0822" y="2802254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7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7981" y="2680970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300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0822" y="2673350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523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6837" y="2680511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538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0822" y="3604259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523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7981" y="3482340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300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0822" y="3475354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7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6837" y="3482389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538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20822" y="4407534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6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7981" y="4286250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300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0822" y="4278629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524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56837" y="4285918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538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20822" y="5565775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7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27981" y="5444490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300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20822" y="5437504"/>
            <a:ext cx="143510" cy="0"/>
          </a:xfrm>
          <a:custGeom>
            <a:avLst/>
            <a:gdLst/>
            <a:ahLst/>
            <a:cxnLst/>
            <a:rect l="l" t="t" r="r" b="b"/>
            <a:pathLst>
              <a:path w="143509">
                <a:moveTo>
                  <a:pt x="0" y="0"/>
                </a:moveTo>
                <a:lnTo>
                  <a:pt x="143172" y="0"/>
                </a:lnTo>
              </a:path>
            </a:pathLst>
          </a:custGeom>
          <a:ln w="1396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6837" y="5444412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538"/>
                </a:lnTo>
              </a:path>
            </a:pathLst>
          </a:custGeom>
          <a:ln w="14317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9430" marR="1898650">
              <a:lnSpc>
                <a:spcPct val="112700"/>
              </a:lnSpc>
            </a:pPr>
            <a:r>
              <a:rPr sz="2600" spc="-130" dirty="0"/>
              <a:t>E</a:t>
            </a:r>
            <a:r>
              <a:rPr sz="2600" spc="175" dirty="0"/>
              <a:t>x</a:t>
            </a:r>
            <a:r>
              <a:rPr sz="2600" spc="-170" dirty="0"/>
              <a:t>t</a:t>
            </a:r>
            <a:r>
              <a:rPr sz="2600" spc="15" dirty="0"/>
              <a:t>e</a:t>
            </a:r>
            <a:r>
              <a:rPr sz="2600" dirty="0"/>
              <a:t>r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-5" dirty="0"/>
              <a:t>l</a:t>
            </a:r>
            <a:r>
              <a:rPr sz="2600" spc="85" dirty="0"/>
              <a:t> 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-20" dirty="0"/>
              <a:t>l</a:t>
            </a:r>
            <a:r>
              <a:rPr sz="2600" spc="120" dirty="0"/>
              <a:t>y</a:t>
            </a:r>
            <a:r>
              <a:rPr sz="2600" spc="-155" dirty="0"/>
              <a:t>s</a:t>
            </a:r>
            <a:r>
              <a:rPr sz="2600" spc="-25" dirty="0"/>
              <a:t>i</a:t>
            </a:r>
            <a:r>
              <a:rPr sz="2600" spc="20" dirty="0"/>
              <a:t>s</a:t>
            </a:r>
            <a:r>
              <a:rPr sz="2600" spc="-70" dirty="0"/>
              <a:t> </a:t>
            </a:r>
            <a:r>
              <a:rPr sz="2600" spc="-105" dirty="0"/>
              <a:t>c</a:t>
            </a:r>
            <a:r>
              <a:rPr sz="2600" spc="185" dirty="0"/>
              <a:t>a</a:t>
            </a:r>
            <a:r>
              <a:rPr sz="2600" spc="-225" dirty="0"/>
              <a:t>nn</a:t>
            </a:r>
            <a:r>
              <a:rPr sz="2600" spc="-75" dirty="0"/>
              <a:t>o</a:t>
            </a:r>
            <a:r>
              <a:rPr sz="2600" spc="-250" dirty="0"/>
              <a:t>t</a:t>
            </a:r>
            <a:r>
              <a:rPr sz="2600" spc="180" dirty="0"/>
              <a:t> </a:t>
            </a:r>
            <a:r>
              <a:rPr sz="2600" spc="20" dirty="0"/>
              <a:t>f</a:t>
            </a:r>
            <a:r>
              <a:rPr sz="2600" spc="-75" dirty="0"/>
              <a:t>o</a:t>
            </a:r>
            <a:r>
              <a:rPr sz="2600" spc="-45" dirty="0"/>
              <a:t>r</a:t>
            </a:r>
            <a:r>
              <a:rPr sz="2600" spc="10" dirty="0"/>
              <a:t>e</a:t>
            </a:r>
            <a:r>
              <a:rPr sz="2600" spc="-170" dirty="0"/>
              <a:t>t</a:t>
            </a:r>
            <a:r>
              <a:rPr sz="2600" spc="10" dirty="0"/>
              <a:t>e</a:t>
            </a:r>
            <a:r>
              <a:rPr sz="2600" spc="-30" dirty="0"/>
              <a:t>l</a:t>
            </a:r>
            <a:r>
              <a:rPr sz="2600" spc="-5" dirty="0"/>
              <a:t>l</a:t>
            </a:r>
            <a:r>
              <a:rPr sz="2600" spc="7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</a:t>
            </a:r>
            <a:r>
              <a:rPr sz="2600" spc="70" dirty="0"/>
              <a:t>f</a:t>
            </a:r>
            <a:r>
              <a:rPr sz="2600" spc="-229" dirty="0"/>
              <a:t>u</a:t>
            </a:r>
            <a:r>
              <a:rPr sz="2600" spc="-170" dirty="0"/>
              <a:t>t</a:t>
            </a:r>
            <a:r>
              <a:rPr sz="2600" spc="-229" dirty="0"/>
              <a:t>u</a:t>
            </a:r>
            <a:r>
              <a:rPr sz="2600" spc="-45" dirty="0"/>
              <a:t>r</a:t>
            </a:r>
            <a:r>
              <a:rPr sz="2600" spc="-20" dirty="0"/>
              <a:t>e</a:t>
            </a:r>
            <a:r>
              <a:rPr sz="2600" spc="145" dirty="0"/>
              <a:t>.</a:t>
            </a:r>
            <a:r>
              <a:rPr sz="2600" spc="130" dirty="0"/>
              <a:t> </a:t>
            </a:r>
            <a:r>
              <a:rPr sz="2600" spc="-220" dirty="0"/>
              <a:t>M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165" dirty="0"/>
              <a:t>g</a:t>
            </a:r>
            <a:r>
              <a:rPr sz="2600" spc="5" dirty="0"/>
              <a:t>e</a:t>
            </a:r>
            <a:r>
              <a:rPr sz="2600" spc="-45" dirty="0"/>
              <a:t>r</a:t>
            </a:r>
            <a:r>
              <a:rPr sz="2600" spc="20" dirty="0"/>
              <a:t>s</a:t>
            </a:r>
            <a:r>
              <a:rPr sz="2600" spc="-75" dirty="0"/>
              <a:t> </a:t>
            </a:r>
            <a:r>
              <a:rPr sz="2600" spc="-105" dirty="0"/>
              <a:t>c</a:t>
            </a:r>
            <a:r>
              <a:rPr sz="2600" spc="185" dirty="0"/>
              <a:t>a</a:t>
            </a:r>
            <a:r>
              <a:rPr sz="2600" spc="-225" dirty="0"/>
              <a:t>nn</a:t>
            </a:r>
            <a:r>
              <a:rPr sz="2600" spc="-75" dirty="0"/>
              <a:t>o</a:t>
            </a:r>
            <a:r>
              <a:rPr sz="2600" spc="-250" dirty="0"/>
              <a:t>t</a:t>
            </a:r>
            <a:r>
              <a:rPr sz="2600" spc="190" dirty="0"/>
              <a:t> </a:t>
            </a:r>
            <a:r>
              <a:rPr sz="2600" spc="-155" dirty="0"/>
              <a:t>s</a:t>
            </a:r>
            <a:r>
              <a:rPr sz="2600" spc="5" dirty="0"/>
              <a:t>e</a:t>
            </a:r>
            <a:r>
              <a:rPr sz="2600" spc="55" dirty="0"/>
              <a:t>e</a:t>
            </a:r>
            <a:r>
              <a:rPr sz="2600" spc="60" dirty="0"/>
              <a:t> </a:t>
            </a:r>
            <a:r>
              <a:rPr sz="2600" spc="5" dirty="0"/>
              <a:t>e</a:t>
            </a:r>
            <a:r>
              <a:rPr sz="2600" spc="-80" dirty="0"/>
              <a:t>v</a:t>
            </a:r>
            <a:r>
              <a:rPr sz="2600" spc="5" dirty="0"/>
              <a:t>e</a:t>
            </a:r>
            <a:r>
              <a:rPr sz="2600" spc="-45" dirty="0"/>
              <a:t>r</a:t>
            </a:r>
            <a:r>
              <a:rPr sz="2600" spc="125" dirty="0"/>
              <a:t>y</a:t>
            </a:r>
            <a:r>
              <a:rPr sz="2600" spc="-180" dirty="0"/>
              <a:t>t</a:t>
            </a:r>
            <a:r>
              <a:rPr sz="2600" spc="-225" dirty="0"/>
              <a:t>h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160" dirty="0"/>
              <a:t>g</a:t>
            </a:r>
            <a:r>
              <a:rPr sz="2600" spc="145" dirty="0"/>
              <a:t>.</a:t>
            </a:r>
            <a:endParaRPr sz="2600"/>
          </a:p>
          <a:p>
            <a:pPr marL="519430">
              <a:lnSpc>
                <a:spcPts val="2965"/>
              </a:lnSpc>
              <a:spcBef>
                <a:spcPts val="380"/>
              </a:spcBef>
            </a:pPr>
            <a:r>
              <a:rPr sz="2600" spc="105" dirty="0"/>
              <a:t>S</a:t>
            </a:r>
            <a:r>
              <a:rPr sz="2600" spc="-65" dirty="0"/>
              <a:t>o</a:t>
            </a:r>
            <a:r>
              <a:rPr sz="2600" spc="-345" dirty="0"/>
              <a:t>m</a:t>
            </a:r>
            <a:r>
              <a:rPr sz="2600" spc="5" dirty="0"/>
              <a:t>e</a:t>
            </a:r>
            <a:r>
              <a:rPr sz="2600" spc="-165" dirty="0"/>
              <a:t>t</a:t>
            </a:r>
            <a:r>
              <a:rPr sz="2600" spc="-30" dirty="0"/>
              <a:t>i</a:t>
            </a:r>
            <a:r>
              <a:rPr sz="2600" spc="-345" dirty="0"/>
              <a:t>m</a:t>
            </a:r>
            <a:r>
              <a:rPr sz="2600" spc="5" dirty="0"/>
              <a:t>e</a:t>
            </a:r>
            <a:r>
              <a:rPr sz="2600" spc="20" dirty="0"/>
              <a:t>s</a:t>
            </a:r>
            <a:r>
              <a:rPr sz="2600" spc="-95" dirty="0"/>
              <a:t> </a:t>
            </a:r>
            <a:r>
              <a:rPr sz="2600" spc="65" dirty="0"/>
              <a:t>p</a:t>
            </a:r>
            <a:r>
              <a:rPr sz="2600" spc="5" dirty="0"/>
              <a:t>e</a:t>
            </a:r>
            <a:r>
              <a:rPr sz="2600" spc="0" dirty="0"/>
              <a:t>r</a:t>
            </a:r>
            <a:r>
              <a:rPr sz="2600" spc="-170" dirty="0"/>
              <a:t>t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10" dirty="0"/>
              <a:t>e</a:t>
            </a:r>
            <a:r>
              <a:rPr sz="2600" spc="-225" dirty="0"/>
              <a:t>n</a:t>
            </a:r>
            <a:r>
              <a:rPr sz="2600" spc="-250" dirty="0"/>
              <a:t>t</a:t>
            </a:r>
            <a:r>
              <a:rPr sz="2600" spc="175" dirty="0"/>
              <a:t> 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35" dirty="0"/>
              <a:t>d</a:t>
            </a:r>
            <a:r>
              <a:rPr sz="2600" spc="40" dirty="0"/>
              <a:t> </a:t>
            </a:r>
            <a:r>
              <a:rPr sz="2600" spc="-170" dirty="0"/>
              <a:t>t</a:t>
            </a:r>
            <a:r>
              <a:rPr sz="2600" spc="-30" dirty="0"/>
              <a:t>i</a:t>
            </a:r>
            <a:r>
              <a:rPr sz="2600" spc="-340" dirty="0"/>
              <a:t>m</a:t>
            </a:r>
            <a:r>
              <a:rPr sz="2600" spc="5" dirty="0"/>
              <a:t>e</a:t>
            </a:r>
            <a:r>
              <a:rPr sz="2600" spc="-20" dirty="0"/>
              <a:t>l</a:t>
            </a:r>
            <a:r>
              <a:rPr sz="2600" spc="120" dirty="0"/>
              <a:t>y</a:t>
            </a:r>
            <a:r>
              <a:rPr sz="2600" spc="105" dirty="0"/>
              <a:t> 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20" dirty="0"/>
              <a:t>f</a:t>
            </a:r>
            <a:r>
              <a:rPr sz="2600" spc="-75" dirty="0"/>
              <a:t>o</a:t>
            </a:r>
            <a:r>
              <a:rPr sz="2600" spc="0" dirty="0"/>
              <a:t>r</a:t>
            </a:r>
            <a:r>
              <a:rPr sz="2600" spc="-345" dirty="0"/>
              <a:t>m</a:t>
            </a:r>
            <a:r>
              <a:rPr sz="2600" spc="185" dirty="0"/>
              <a:t>a</a:t>
            </a:r>
            <a:r>
              <a:rPr sz="2600" spc="-170" dirty="0"/>
              <a:t>t</a:t>
            </a:r>
            <a:r>
              <a:rPr sz="2600" spc="-20" dirty="0"/>
              <a:t>i</a:t>
            </a:r>
            <a:r>
              <a:rPr sz="2600" spc="-75" dirty="0"/>
              <a:t>o</a:t>
            </a:r>
            <a:r>
              <a:rPr sz="2600" spc="10" dirty="0"/>
              <a:t>n</a:t>
            </a:r>
            <a:r>
              <a:rPr sz="2600" spc="-135" dirty="0"/>
              <a:t> </a:t>
            </a:r>
            <a:r>
              <a:rPr sz="2600" spc="-30" dirty="0"/>
              <a:t>i</a:t>
            </a:r>
            <a:r>
              <a:rPr sz="2600" spc="20" dirty="0"/>
              <a:t>s</a:t>
            </a:r>
            <a:r>
              <a:rPr sz="2600" spc="-55" dirty="0"/>
              <a:t> </a:t>
            </a:r>
            <a:r>
              <a:rPr sz="2600" spc="65" dirty="0"/>
              <a:t>d</a:t>
            </a:r>
            <a:r>
              <a:rPr sz="2600" spc="-30" dirty="0"/>
              <a:t>i</a:t>
            </a:r>
            <a:r>
              <a:rPr sz="2600" spc="70" dirty="0"/>
              <a:t>ff</a:t>
            </a:r>
            <a:r>
              <a:rPr sz="2600" spc="-30" dirty="0"/>
              <a:t>i</a:t>
            </a:r>
            <a:r>
              <a:rPr sz="2600" spc="-100" dirty="0"/>
              <a:t>c</a:t>
            </a:r>
            <a:r>
              <a:rPr sz="2600" spc="-229" dirty="0"/>
              <a:t>u</a:t>
            </a:r>
            <a:r>
              <a:rPr sz="2600" spc="-30" dirty="0"/>
              <a:t>l</a:t>
            </a:r>
            <a:r>
              <a:rPr sz="2600" spc="-250" dirty="0"/>
              <a:t>t</a:t>
            </a:r>
            <a:r>
              <a:rPr sz="2600" spc="190" dirty="0"/>
              <a:t> </a:t>
            </a:r>
            <a:r>
              <a:rPr sz="2600" spc="-75" dirty="0"/>
              <a:t>o</a:t>
            </a:r>
            <a:r>
              <a:rPr sz="2600" spc="-35" dirty="0"/>
              <a:t>r</a:t>
            </a:r>
            <a:endParaRPr sz="2600"/>
          </a:p>
          <a:p>
            <a:pPr marL="519430">
              <a:lnSpc>
                <a:spcPts val="2965"/>
              </a:lnSpc>
            </a:pPr>
            <a:r>
              <a:rPr sz="2600" spc="-30" dirty="0"/>
              <a:t>i</a:t>
            </a:r>
            <a:r>
              <a:rPr sz="2600" spc="-340" dirty="0"/>
              <a:t>m</a:t>
            </a:r>
            <a:r>
              <a:rPr sz="2600" spc="65" dirty="0"/>
              <a:t>p</a:t>
            </a:r>
            <a:r>
              <a:rPr sz="2600" spc="-70" dirty="0"/>
              <a:t>o</a:t>
            </a:r>
            <a:r>
              <a:rPr sz="2600" spc="-155" dirty="0"/>
              <a:t>ss</a:t>
            </a:r>
            <a:r>
              <a:rPr sz="2600" spc="-30" dirty="0"/>
              <a:t>i</a:t>
            </a:r>
            <a:r>
              <a:rPr sz="2600" spc="65" dirty="0"/>
              <a:t>b</a:t>
            </a:r>
            <a:r>
              <a:rPr sz="2600" spc="-30" dirty="0"/>
              <a:t>l</a:t>
            </a:r>
            <a:r>
              <a:rPr sz="2600" spc="55" dirty="0"/>
              <a:t>e </a:t>
            </a:r>
            <a:r>
              <a:rPr sz="2600" spc="-170" dirty="0"/>
              <a:t>t</a:t>
            </a:r>
            <a:r>
              <a:rPr sz="2600" spc="90" dirty="0"/>
              <a:t>o</a:t>
            </a:r>
            <a:r>
              <a:rPr sz="2600" spc="-50" dirty="0"/>
              <a:t> </a:t>
            </a:r>
            <a:r>
              <a:rPr sz="2600" spc="-75" dirty="0"/>
              <a:t>o</a:t>
            </a:r>
            <a:r>
              <a:rPr sz="2600" spc="75" dirty="0"/>
              <a:t>b</a:t>
            </a:r>
            <a:r>
              <a:rPr sz="2600" spc="-170" dirty="0"/>
              <a:t>t</a:t>
            </a:r>
            <a:r>
              <a:rPr sz="2600" spc="185" dirty="0"/>
              <a:t>a</a:t>
            </a:r>
            <a:r>
              <a:rPr sz="2600" spc="-20" dirty="0"/>
              <a:t>i</a:t>
            </a:r>
            <a:r>
              <a:rPr sz="2600" spc="-225" dirty="0"/>
              <a:t>n</a:t>
            </a:r>
            <a:r>
              <a:rPr sz="2600" spc="145" dirty="0"/>
              <a:t>.</a:t>
            </a:r>
            <a:endParaRPr sz="2600"/>
          </a:p>
          <a:p>
            <a:pPr marL="519430" marR="5080">
              <a:lnSpc>
                <a:spcPts val="2810"/>
              </a:lnSpc>
              <a:spcBef>
                <a:spcPts val="735"/>
              </a:spcBef>
            </a:pPr>
            <a:r>
              <a:rPr sz="2600" spc="-130" dirty="0"/>
              <a:t>T</a:t>
            </a:r>
            <a:r>
              <a:rPr sz="2600" spc="-225" dirty="0"/>
              <a:t>h</a:t>
            </a:r>
            <a:r>
              <a:rPr sz="2600" spc="5" dirty="0"/>
              <a:t>e</a:t>
            </a:r>
            <a:r>
              <a:rPr sz="2600" spc="-45" dirty="0"/>
              <a:t>r</a:t>
            </a:r>
            <a:r>
              <a:rPr sz="2600" spc="55" dirty="0"/>
              <a:t>e </a:t>
            </a:r>
            <a:r>
              <a:rPr sz="2600" spc="-345" dirty="0"/>
              <a:t>m</a:t>
            </a:r>
            <a:r>
              <a:rPr sz="2600" spc="145" dirty="0"/>
              <a:t>a</a:t>
            </a:r>
            <a:r>
              <a:rPr sz="2600" spc="114" dirty="0"/>
              <a:t>y</a:t>
            </a:r>
            <a:r>
              <a:rPr sz="2600" spc="120" dirty="0"/>
              <a:t> </a:t>
            </a:r>
            <a:r>
              <a:rPr sz="2600" spc="65" dirty="0"/>
              <a:t>b</a:t>
            </a:r>
            <a:r>
              <a:rPr sz="2600" spc="55" dirty="0"/>
              <a:t>e</a:t>
            </a:r>
            <a:r>
              <a:rPr sz="2600" spc="75" dirty="0"/>
              <a:t> </a:t>
            </a:r>
            <a:r>
              <a:rPr sz="2600" spc="65" dirty="0"/>
              <a:t>d</a:t>
            </a:r>
            <a:r>
              <a:rPr sz="2600" spc="10" dirty="0"/>
              <a:t>e</a:t>
            </a:r>
            <a:r>
              <a:rPr sz="2600" spc="-30" dirty="0"/>
              <a:t>l</a:t>
            </a:r>
            <a:r>
              <a:rPr sz="2600" spc="150" dirty="0"/>
              <a:t>a</a:t>
            </a:r>
            <a:r>
              <a:rPr sz="2600" spc="120" dirty="0"/>
              <a:t>y</a:t>
            </a:r>
            <a:r>
              <a:rPr sz="2600" spc="20" dirty="0"/>
              <a:t>s</a:t>
            </a:r>
            <a:r>
              <a:rPr sz="2600" spc="-75" dirty="0"/>
              <a:t> </a:t>
            </a:r>
            <a:r>
              <a:rPr sz="2600" spc="65" dirty="0"/>
              <a:t>b</a:t>
            </a:r>
            <a:r>
              <a:rPr sz="2600" spc="10" dirty="0"/>
              <a:t>e</a:t>
            </a:r>
            <a:r>
              <a:rPr sz="2600" spc="-170" dirty="0"/>
              <a:t>t</a:t>
            </a:r>
            <a:r>
              <a:rPr sz="2600" spc="-165" dirty="0"/>
              <a:t>w</a:t>
            </a:r>
            <a:r>
              <a:rPr sz="2600" spc="5" dirty="0"/>
              <a:t>e</a:t>
            </a:r>
            <a:r>
              <a:rPr sz="2600" spc="15" dirty="0"/>
              <a:t>e</a:t>
            </a:r>
            <a:r>
              <a:rPr sz="2600" spc="10" dirty="0"/>
              <a:t>n</a:t>
            </a:r>
            <a:r>
              <a:rPr sz="2600" spc="-155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</a:t>
            </a:r>
            <a:r>
              <a:rPr sz="2600" spc="-75" dirty="0"/>
              <a:t>o</a:t>
            </a:r>
            <a:r>
              <a:rPr sz="2600" spc="-105" dirty="0"/>
              <a:t>cc</a:t>
            </a:r>
            <a:r>
              <a:rPr sz="2600" spc="-229" dirty="0"/>
              <a:t>u</a:t>
            </a:r>
            <a:r>
              <a:rPr sz="2600" spc="-55" dirty="0"/>
              <a:t>r</a:t>
            </a:r>
            <a:r>
              <a:rPr sz="2600" spc="-45" dirty="0"/>
              <a:t>r</a:t>
            </a:r>
            <a:r>
              <a:rPr sz="2600" spc="5" dirty="0"/>
              <a:t>e</a:t>
            </a:r>
            <a:r>
              <a:rPr sz="2600" spc="-225" dirty="0"/>
              <a:t>n</a:t>
            </a:r>
            <a:r>
              <a:rPr sz="2600" spc="-105" dirty="0"/>
              <a:t>c</a:t>
            </a:r>
            <a:r>
              <a:rPr sz="2600" spc="55" dirty="0"/>
              <a:t>e</a:t>
            </a:r>
            <a:r>
              <a:rPr sz="2600" spc="45" dirty="0"/>
              <a:t> </a:t>
            </a:r>
            <a:r>
              <a:rPr sz="2600" spc="-75" dirty="0"/>
              <a:t>o</a:t>
            </a:r>
            <a:r>
              <a:rPr sz="2600" spc="-80" dirty="0"/>
              <a:t>f</a:t>
            </a:r>
            <a:r>
              <a:rPr sz="2600" dirty="0"/>
              <a:t> </a:t>
            </a:r>
            <a:r>
              <a:rPr sz="2600" spc="-245" dirty="0"/>
              <a:t> </a:t>
            </a:r>
            <a:r>
              <a:rPr sz="2600" spc="-60" dirty="0"/>
              <a:t>e</a:t>
            </a:r>
            <a:r>
              <a:rPr sz="2600" spc="175" dirty="0"/>
              <a:t>x</a:t>
            </a:r>
            <a:r>
              <a:rPr sz="2600" spc="-165" dirty="0"/>
              <a:t>t</a:t>
            </a:r>
            <a:r>
              <a:rPr sz="2600" spc="5" dirty="0"/>
              <a:t>e</a:t>
            </a:r>
            <a:r>
              <a:rPr sz="2600" spc="0" dirty="0"/>
              <a:t>r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-5" dirty="0"/>
              <a:t>l </a:t>
            </a:r>
            <a:r>
              <a:rPr sz="2600" spc="5" dirty="0"/>
              <a:t>e</a:t>
            </a:r>
            <a:r>
              <a:rPr sz="2600" spc="-80" dirty="0"/>
              <a:t>v</a:t>
            </a:r>
            <a:r>
              <a:rPr sz="2600" spc="5" dirty="0"/>
              <a:t>e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20" dirty="0"/>
              <a:t>s</a:t>
            </a:r>
            <a:r>
              <a:rPr sz="2600" spc="-85" dirty="0"/>
              <a:t> 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35" dirty="0"/>
              <a:t>d</a:t>
            </a:r>
            <a:r>
              <a:rPr sz="2600" spc="65" dirty="0"/>
              <a:t> </a:t>
            </a:r>
            <a:r>
              <a:rPr sz="2600" spc="-345" dirty="0"/>
              <a:t>m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165" dirty="0"/>
              <a:t>g</a:t>
            </a:r>
            <a:r>
              <a:rPr sz="2600" spc="5" dirty="0"/>
              <a:t>e</a:t>
            </a:r>
            <a:r>
              <a:rPr sz="2600" spc="-340" dirty="0"/>
              <a:t>m</a:t>
            </a:r>
            <a:r>
              <a:rPr sz="2600" spc="5" dirty="0"/>
              <a:t>e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-130" dirty="0"/>
              <a:t>’</a:t>
            </a:r>
            <a:r>
              <a:rPr sz="2600" spc="20" dirty="0"/>
              <a:t>s</a:t>
            </a:r>
            <a:r>
              <a:rPr sz="2600" spc="-95" dirty="0"/>
              <a:t> </a:t>
            </a:r>
            <a:r>
              <a:rPr sz="2600" spc="185" dirty="0"/>
              <a:t>a</a:t>
            </a:r>
            <a:r>
              <a:rPr sz="2600" spc="65" dirty="0"/>
              <a:t>b</a:t>
            </a:r>
            <a:r>
              <a:rPr sz="2600" spc="-20" dirty="0"/>
              <a:t>i</a:t>
            </a:r>
            <a:r>
              <a:rPr sz="2600" spc="-30" dirty="0"/>
              <a:t>l</a:t>
            </a:r>
            <a:r>
              <a:rPr sz="2600" spc="-20" dirty="0"/>
              <a:t>i</a:t>
            </a:r>
            <a:r>
              <a:rPr sz="2600" spc="-170" dirty="0"/>
              <a:t>t</a:t>
            </a:r>
            <a:r>
              <a:rPr sz="2600" spc="114" dirty="0"/>
              <a:t>y </a:t>
            </a:r>
            <a:r>
              <a:rPr sz="2600" spc="-170" dirty="0"/>
              <a:t>t</a:t>
            </a:r>
            <a:r>
              <a:rPr sz="2600" spc="90" dirty="0"/>
              <a:t>o</a:t>
            </a:r>
            <a:r>
              <a:rPr sz="2600" spc="-50" dirty="0"/>
              <a:t> 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15" dirty="0"/>
              <a:t>e</a:t>
            </a:r>
            <a:r>
              <a:rPr sz="2600" spc="-45" dirty="0"/>
              <a:t>r</a:t>
            </a:r>
            <a:r>
              <a:rPr sz="2600" spc="65" dirty="0"/>
              <a:t>p</a:t>
            </a:r>
            <a:r>
              <a:rPr sz="2600" spc="-45" dirty="0"/>
              <a:t>r</a:t>
            </a:r>
            <a:r>
              <a:rPr sz="2600" spc="5" dirty="0"/>
              <a:t>e</a:t>
            </a:r>
            <a:r>
              <a:rPr sz="2600" spc="-250" dirty="0"/>
              <a:t>t</a:t>
            </a:r>
            <a:r>
              <a:rPr sz="2600" spc="17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" dirty="0"/>
              <a:t>e</a:t>
            </a:r>
            <a:r>
              <a:rPr sz="2600" spc="-340" dirty="0"/>
              <a:t>m</a:t>
            </a:r>
            <a:r>
              <a:rPr sz="2600" spc="145" dirty="0"/>
              <a:t>.</a:t>
            </a:r>
            <a:endParaRPr sz="2600"/>
          </a:p>
          <a:p>
            <a:pPr marL="519430" marR="175260">
              <a:lnSpc>
                <a:spcPts val="2810"/>
              </a:lnSpc>
              <a:spcBef>
                <a:spcPts val="710"/>
              </a:spcBef>
            </a:pPr>
            <a:r>
              <a:rPr sz="2600" spc="105" dirty="0"/>
              <a:t>S</a:t>
            </a:r>
            <a:r>
              <a:rPr sz="2600" spc="-65" dirty="0"/>
              <a:t>o</a:t>
            </a:r>
            <a:r>
              <a:rPr sz="2600" spc="-345" dirty="0"/>
              <a:t>m</a:t>
            </a:r>
            <a:r>
              <a:rPr sz="2600" spc="10" dirty="0"/>
              <a:t>e</a:t>
            </a:r>
            <a:r>
              <a:rPr sz="2600" spc="-170" dirty="0"/>
              <a:t>t</a:t>
            </a:r>
            <a:r>
              <a:rPr sz="2600" spc="-25" dirty="0"/>
              <a:t>i</a:t>
            </a:r>
            <a:r>
              <a:rPr sz="2600" spc="-345" dirty="0"/>
              <a:t>m</a:t>
            </a:r>
            <a:r>
              <a:rPr sz="2600" spc="5" dirty="0"/>
              <a:t>e</a:t>
            </a:r>
            <a:r>
              <a:rPr sz="2600" spc="20" dirty="0"/>
              <a:t>s</a:t>
            </a:r>
            <a:r>
              <a:rPr sz="2600" spc="-95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" dirty="0"/>
              <a:t>e</a:t>
            </a:r>
            <a:r>
              <a:rPr sz="2600" spc="-45" dirty="0"/>
              <a:t>r</a:t>
            </a:r>
            <a:r>
              <a:rPr sz="2600" spc="55" dirty="0"/>
              <a:t>e </a:t>
            </a:r>
            <a:r>
              <a:rPr sz="2600" spc="-30" dirty="0"/>
              <a:t>i</a:t>
            </a:r>
            <a:r>
              <a:rPr sz="2600" spc="20" dirty="0"/>
              <a:t>s</a:t>
            </a:r>
            <a:r>
              <a:rPr sz="2600" spc="-45" dirty="0"/>
              <a:t> </a:t>
            </a:r>
            <a:r>
              <a:rPr sz="2600" spc="254" dirty="0"/>
              <a:t>a</a:t>
            </a:r>
            <a:r>
              <a:rPr sz="2600" spc="65" dirty="0"/>
              <a:t> </a:t>
            </a:r>
            <a:r>
              <a:rPr sz="2600" spc="160" dirty="0"/>
              <a:t>g</a:t>
            </a:r>
            <a:r>
              <a:rPr sz="2600" spc="5" dirty="0"/>
              <a:t>e</a:t>
            </a:r>
            <a:r>
              <a:rPr sz="2600" spc="-225" dirty="0"/>
              <a:t>n</a:t>
            </a:r>
            <a:r>
              <a:rPr sz="2600" spc="10" dirty="0"/>
              <a:t>e</a:t>
            </a:r>
            <a:r>
              <a:rPr sz="2600" spc="-70" dirty="0"/>
              <a:t>r</a:t>
            </a:r>
            <a:r>
              <a:rPr sz="2600" spc="185" dirty="0"/>
              <a:t>a</a:t>
            </a:r>
            <a:r>
              <a:rPr sz="2600" spc="-5" dirty="0"/>
              <a:t>l</a:t>
            </a:r>
            <a:r>
              <a:rPr sz="2600" spc="80" dirty="0"/>
              <a:t> 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75" dirty="0"/>
              <a:t>b</a:t>
            </a:r>
            <a:r>
              <a:rPr sz="2600" spc="-30" dirty="0"/>
              <a:t>i</a:t>
            </a:r>
            <a:r>
              <a:rPr sz="2600" spc="-20" dirty="0"/>
              <a:t>l</a:t>
            </a:r>
            <a:r>
              <a:rPr sz="2600" spc="-30" dirty="0"/>
              <a:t>i</a:t>
            </a:r>
            <a:r>
              <a:rPr sz="2600" spc="-165" dirty="0"/>
              <a:t>t</a:t>
            </a:r>
            <a:r>
              <a:rPr sz="2600" spc="114" dirty="0"/>
              <a:t>y</a:t>
            </a:r>
            <a:r>
              <a:rPr sz="2600" spc="105" dirty="0"/>
              <a:t> </a:t>
            </a:r>
            <a:r>
              <a:rPr sz="2600" spc="-75" dirty="0"/>
              <a:t>o</a:t>
            </a:r>
            <a:r>
              <a:rPr sz="2600" spc="10" dirty="0"/>
              <a:t>n</a:t>
            </a:r>
            <a:r>
              <a:rPr sz="2600" spc="-125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p</a:t>
            </a:r>
            <a:r>
              <a:rPr sz="2600" spc="185" dirty="0"/>
              <a:t>a</a:t>
            </a:r>
            <a:r>
              <a:rPr sz="2600" spc="0" dirty="0"/>
              <a:t>r</a:t>
            </a:r>
            <a:r>
              <a:rPr sz="2600" spc="-250" dirty="0"/>
              <a:t>t</a:t>
            </a:r>
            <a:r>
              <a:rPr sz="2600" spc="190" dirty="0"/>
              <a:t> </a:t>
            </a:r>
            <a:r>
              <a:rPr sz="2600" spc="-75" dirty="0"/>
              <a:t>o</a:t>
            </a:r>
            <a:r>
              <a:rPr sz="2600" spc="-80" dirty="0"/>
              <a:t>f</a:t>
            </a:r>
            <a:r>
              <a:rPr sz="2600" dirty="0"/>
              <a:t> </a:t>
            </a:r>
            <a:r>
              <a:rPr sz="2600" spc="-229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25" dirty="0"/>
              <a:t> </a:t>
            </a:r>
            <a:r>
              <a:rPr sz="2600" spc="-75" dirty="0"/>
              <a:t>o</a:t>
            </a:r>
            <a:r>
              <a:rPr sz="2600" spc="-45" dirty="0"/>
              <a:t>r</a:t>
            </a:r>
            <a:r>
              <a:rPr sz="2600" spc="170" dirty="0"/>
              <a:t>g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-30" dirty="0"/>
              <a:t>i</a:t>
            </a:r>
            <a:r>
              <a:rPr sz="2600" spc="105" dirty="0"/>
              <a:t>z</a:t>
            </a:r>
            <a:r>
              <a:rPr sz="2600" spc="195" dirty="0"/>
              <a:t>a</a:t>
            </a:r>
            <a:r>
              <a:rPr sz="2600" spc="-170" dirty="0"/>
              <a:t>t</a:t>
            </a:r>
            <a:r>
              <a:rPr sz="2600" spc="-25" dirty="0"/>
              <a:t>i</a:t>
            </a:r>
            <a:r>
              <a:rPr sz="2600" spc="-75" dirty="0"/>
              <a:t>o</a:t>
            </a:r>
            <a:r>
              <a:rPr sz="2600" spc="10" dirty="0"/>
              <a:t>n</a:t>
            </a:r>
            <a:r>
              <a:rPr sz="2600" spc="-145" dirty="0"/>
              <a:t> </a:t>
            </a:r>
            <a:r>
              <a:rPr sz="2600" spc="-170" dirty="0"/>
              <a:t>t</a:t>
            </a:r>
            <a:r>
              <a:rPr sz="2600" spc="90" dirty="0"/>
              <a:t>o</a:t>
            </a:r>
            <a:r>
              <a:rPr sz="2600" spc="-50" dirty="0"/>
              <a:t> </a:t>
            </a:r>
            <a:r>
              <a:rPr sz="2600" spc="-45" dirty="0"/>
              <a:t>r</a:t>
            </a:r>
            <a:r>
              <a:rPr sz="2600" spc="5" dirty="0"/>
              <a:t>e</a:t>
            </a:r>
            <a:r>
              <a:rPr sz="2600" spc="-155" dirty="0"/>
              <a:t>s</a:t>
            </a:r>
            <a:r>
              <a:rPr sz="2600" spc="65" dirty="0"/>
              <a:t>p</a:t>
            </a:r>
            <a:r>
              <a:rPr sz="2600" spc="-70" dirty="0"/>
              <a:t>o</a:t>
            </a:r>
            <a:r>
              <a:rPr sz="2600" spc="-225" dirty="0"/>
              <a:t>n</a:t>
            </a:r>
            <a:r>
              <a:rPr sz="2600" spc="135" dirty="0"/>
              <a:t>d</a:t>
            </a:r>
            <a:r>
              <a:rPr sz="2600" spc="30" dirty="0"/>
              <a:t> </a:t>
            </a:r>
            <a:r>
              <a:rPr sz="2600" spc="65" dirty="0"/>
              <a:t>q</a:t>
            </a:r>
            <a:r>
              <a:rPr sz="2600" spc="-229" dirty="0"/>
              <a:t>u</a:t>
            </a:r>
            <a:r>
              <a:rPr sz="2600" spc="-30" dirty="0"/>
              <a:t>i</a:t>
            </a:r>
            <a:r>
              <a:rPr sz="2600" spc="-55" dirty="0"/>
              <a:t>c</a:t>
            </a:r>
            <a:r>
              <a:rPr sz="2600" spc="-45" dirty="0"/>
              <a:t>k</a:t>
            </a:r>
            <a:r>
              <a:rPr sz="2600" spc="-30" dirty="0"/>
              <a:t>l</a:t>
            </a:r>
            <a:r>
              <a:rPr sz="2600" spc="114" dirty="0"/>
              <a:t>y</a:t>
            </a:r>
            <a:r>
              <a:rPr sz="2600" spc="120" dirty="0"/>
              <a:t> </a:t>
            </a:r>
            <a:r>
              <a:rPr sz="2600" spc="5" dirty="0"/>
              <a:t>e</a:t>
            </a:r>
            <a:r>
              <a:rPr sz="2600" spc="-225" dirty="0"/>
              <a:t>n</a:t>
            </a:r>
            <a:r>
              <a:rPr sz="2600" spc="-65" dirty="0"/>
              <a:t>o</a:t>
            </a:r>
            <a:r>
              <a:rPr sz="2600" spc="-229" dirty="0"/>
              <a:t>u</a:t>
            </a:r>
            <a:r>
              <a:rPr sz="2600" spc="210" dirty="0"/>
              <a:t>g</a:t>
            </a:r>
            <a:r>
              <a:rPr sz="2600" spc="10" dirty="0"/>
              <a:t>h</a:t>
            </a:r>
            <a:r>
              <a:rPr sz="2600" spc="-125" dirty="0"/>
              <a:t> </a:t>
            </a:r>
            <a:r>
              <a:rPr sz="2600" spc="-170" dirty="0"/>
              <a:t>t</a:t>
            </a:r>
            <a:r>
              <a:rPr sz="2600" spc="90" dirty="0"/>
              <a:t>o</a:t>
            </a:r>
            <a:r>
              <a:rPr sz="2600" spc="-50" dirty="0"/>
              <a:t> </a:t>
            </a:r>
            <a:r>
              <a:rPr sz="2600" spc="-170" dirty="0"/>
              <a:t>t</a:t>
            </a:r>
            <a:r>
              <a:rPr sz="2600" spc="185" dirty="0"/>
              <a:t>a</a:t>
            </a:r>
            <a:r>
              <a:rPr sz="2600" spc="-90" dirty="0"/>
              <a:t>k</a:t>
            </a:r>
            <a:r>
              <a:rPr sz="2600" spc="55" dirty="0"/>
              <a:t>e</a:t>
            </a:r>
            <a:r>
              <a:rPr sz="2600" spc="25" dirty="0"/>
              <a:t> </a:t>
            </a:r>
            <a:r>
              <a:rPr sz="2600" spc="185" dirty="0"/>
              <a:t>a</a:t>
            </a:r>
            <a:r>
              <a:rPr sz="2600" spc="65" dirty="0"/>
              <a:t>d</a:t>
            </a:r>
            <a:r>
              <a:rPr sz="2600" spc="-80" dirty="0"/>
              <a:t>v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185" dirty="0"/>
              <a:t>a</a:t>
            </a:r>
            <a:r>
              <a:rPr sz="2600" spc="170" dirty="0"/>
              <a:t>g</a:t>
            </a:r>
            <a:r>
              <a:rPr sz="2600" spc="55" dirty="0"/>
              <a:t>e</a:t>
            </a:r>
            <a:r>
              <a:rPr sz="2600" spc="40" dirty="0"/>
              <a:t> </a:t>
            </a:r>
            <a:r>
              <a:rPr sz="2600" spc="-75" dirty="0"/>
              <a:t>o</a:t>
            </a:r>
            <a:r>
              <a:rPr sz="2600" spc="-80" dirty="0"/>
              <a:t>f</a:t>
            </a:r>
            <a:r>
              <a:rPr sz="2600" dirty="0"/>
              <a:t> </a:t>
            </a:r>
            <a:r>
              <a:rPr sz="2600" spc="-245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5" dirty="0"/>
              <a:t>e</a:t>
            </a:r>
            <a:r>
              <a:rPr sz="2600" spc="65" dirty="0"/>
              <a:t> d</a:t>
            </a:r>
            <a:r>
              <a:rPr sz="2600" spc="10" dirty="0"/>
              <a:t>e</a:t>
            </a:r>
            <a:r>
              <a:rPr sz="2600" spc="-170" dirty="0"/>
              <a:t>t</a:t>
            </a:r>
            <a:r>
              <a:rPr sz="2600" spc="10" dirty="0"/>
              <a:t>e</a:t>
            </a:r>
            <a:r>
              <a:rPr sz="2600" spc="-105" dirty="0"/>
              <a:t>c</a:t>
            </a:r>
            <a:r>
              <a:rPr sz="2600" spc="-170" dirty="0"/>
              <a:t>t</a:t>
            </a:r>
            <a:r>
              <a:rPr sz="2600" spc="5" dirty="0"/>
              <a:t>e</a:t>
            </a:r>
            <a:r>
              <a:rPr sz="2600" spc="135" dirty="0"/>
              <a:t>d</a:t>
            </a:r>
            <a:r>
              <a:rPr sz="2600" spc="20" dirty="0"/>
              <a:t> </a:t>
            </a:r>
            <a:r>
              <a:rPr sz="2600" spc="-30" dirty="0"/>
              <a:t>i</a:t>
            </a:r>
            <a:r>
              <a:rPr sz="2600" spc="-155" dirty="0"/>
              <a:t>ss</a:t>
            </a:r>
            <a:r>
              <a:rPr sz="2600" spc="-229" dirty="0"/>
              <a:t>u</a:t>
            </a:r>
            <a:r>
              <a:rPr sz="2600" spc="-15" dirty="0"/>
              <a:t>e</a:t>
            </a:r>
            <a:r>
              <a:rPr sz="2600" spc="145" dirty="0"/>
              <a:t>.</a:t>
            </a:r>
            <a:endParaRPr sz="2600"/>
          </a:p>
          <a:p>
            <a:pPr marL="519430" marR="363220">
              <a:lnSpc>
                <a:spcPts val="2810"/>
              </a:lnSpc>
              <a:spcBef>
                <a:spcPts val="695"/>
              </a:spcBef>
            </a:pPr>
            <a:r>
              <a:rPr sz="2600" spc="-220" dirty="0"/>
              <a:t>M</a:t>
            </a:r>
            <a:r>
              <a:rPr sz="2600" spc="185" dirty="0"/>
              <a:t>a</a:t>
            </a:r>
            <a:r>
              <a:rPr sz="2600" spc="-225" dirty="0"/>
              <a:t>n</a:t>
            </a:r>
            <a:r>
              <a:rPr sz="2600" spc="185" dirty="0"/>
              <a:t>a</a:t>
            </a:r>
            <a:r>
              <a:rPr sz="2600" spc="165" dirty="0"/>
              <a:t>g</a:t>
            </a:r>
            <a:r>
              <a:rPr sz="2600" spc="5" dirty="0"/>
              <a:t>e</a:t>
            </a:r>
            <a:r>
              <a:rPr sz="2600" spc="-45" dirty="0"/>
              <a:t>r</a:t>
            </a:r>
            <a:r>
              <a:rPr sz="2600" spc="-155" dirty="0"/>
              <a:t>s</a:t>
            </a:r>
            <a:r>
              <a:rPr sz="2600" spc="100" dirty="0"/>
              <a:t>’</a:t>
            </a:r>
            <a:r>
              <a:rPr sz="2600" spc="-80" dirty="0"/>
              <a:t> </a:t>
            </a:r>
            <a:r>
              <a:rPr sz="2600" spc="-155" dirty="0"/>
              <a:t>s</a:t>
            </a:r>
            <a:r>
              <a:rPr sz="2600" spc="-170" dirty="0"/>
              <a:t>t</a:t>
            </a:r>
            <a:r>
              <a:rPr sz="2600" spc="-95" dirty="0"/>
              <a:t>r</a:t>
            </a:r>
            <a:r>
              <a:rPr sz="2600" spc="-75" dirty="0"/>
              <a:t>o</a:t>
            </a:r>
            <a:r>
              <a:rPr sz="2600" spc="-225" dirty="0"/>
              <a:t>n</a:t>
            </a:r>
            <a:r>
              <a:rPr sz="2600" spc="215" dirty="0"/>
              <a:t>g</a:t>
            </a:r>
            <a:r>
              <a:rPr sz="2600" spc="-30" dirty="0"/>
              <a:t>l</a:t>
            </a:r>
            <a:r>
              <a:rPr sz="2600" spc="114" dirty="0"/>
              <a:t>y</a:t>
            </a:r>
            <a:r>
              <a:rPr sz="2600" spc="95" dirty="0"/>
              <a:t> </a:t>
            </a:r>
            <a:r>
              <a:rPr sz="2600" spc="-225" dirty="0"/>
              <a:t>h</a:t>
            </a:r>
            <a:r>
              <a:rPr sz="2600" spc="5" dirty="0"/>
              <a:t>e</a:t>
            </a:r>
            <a:r>
              <a:rPr sz="2600" spc="-20" dirty="0"/>
              <a:t>l</a:t>
            </a:r>
            <a:r>
              <a:rPr sz="2600" spc="135" dirty="0"/>
              <a:t>d</a:t>
            </a:r>
            <a:r>
              <a:rPr sz="2600" spc="45" dirty="0"/>
              <a:t> </a:t>
            </a:r>
            <a:r>
              <a:rPr sz="2600" spc="65" dirty="0"/>
              <a:t>b</a:t>
            </a:r>
            <a:r>
              <a:rPr sz="2600" spc="10" dirty="0"/>
              <a:t>e</a:t>
            </a:r>
            <a:r>
              <a:rPr sz="2600" spc="-30" dirty="0"/>
              <a:t>l</a:t>
            </a:r>
            <a:r>
              <a:rPr sz="2600" spc="-20" dirty="0"/>
              <a:t>i</a:t>
            </a:r>
            <a:r>
              <a:rPr sz="2600" spc="5" dirty="0"/>
              <a:t>e</a:t>
            </a:r>
            <a:r>
              <a:rPr sz="2600" spc="70" dirty="0"/>
              <a:t>f</a:t>
            </a:r>
            <a:r>
              <a:rPr sz="2600" spc="20" dirty="0"/>
              <a:t>s</a:t>
            </a:r>
            <a:r>
              <a:rPr sz="2600" spc="-65" dirty="0"/>
              <a:t> </a:t>
            </a:r>
            <a:r>
              <a:rPr sz="2600" spc="-155" dirty="0"/>
              <a:t>s</a:t>
            </a:r>
            <a:r>
              <a:rPr sz="2600" spc="-75" dirty="0"/>
              <a:t>o</a:t>
            </a:r>
            <a:r>
              <a:rPr sz="2600" spc="-345" dirty="0"/>
              <a:t>m</a:t>
            </a:r>
            <a:r>
              <a:rPr sz="2600" spc="15" dirty="0"/>
              <a:t>e</a:t>
            </a:r>
            <a:r>
              <a:rPr sz="2600" spc="-170" dirty="0"/>
              <a:t>t</a:t>
            </a:r>
            <a:r>
              <a:rPr sz="2600" spc="-25" dirty="0"/>
              <a:t>i</a:t>
            </a:r>
            <a:r>
              <a:rPr sz="2600" spc="-345" dirty="0"/>
              <a:t>m</a:t>
            </a:r>
            <a:r>
              <a:rPr sz="2600" spc="10" dirty="0"/>
              <a:t>e</a:t>
            </a:r>
            <a:r>
              <a:rPr sz="2600" spc="20" dirty="0"/>
              <a:t>s</a:t>
            </a:r>
            <a:r>
              <a:rPr sz="2600" spc="-95" dirty="0"/>
              <a:t> </a:t>
            </a:r>
            <a:r>
              <a:rPr sz="2600" spc="-30" dirty="0"/>
              <a:t>i</a:t>
            </a:r>
            <a:r>
              <a:rPr sz="2600" spc="-225" dirty="0"/>
              <a:t>nh</a:t>
            </a:r>
            <a:r>
              <a:rPr sz="2600" spc="-20" dirty="0"/>
              <a:t>i</a:t>
            </a:r>
            <a:r>
              <a:rPr sz="2600" spc="65" dirty="0"/>
              <a:t>b</a:t>
            </a:r>
            <a:r>
              <a:rPr sz="2600" spc="-25" dirty="0"/>
              <a:t>i</a:t>
            </a:r>
            <a:r>
              <a:rPr sz="2600" spc="-250" dirty="0"/>
              <a:t>t</a:t>
            </a:r>
            <a:r>
              <a:rPr sz="2600" spc="19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" dirty="0"/>
              <a:t>e</a:t>
            </a:r>
            <a:r>
              <a:rPr sz="2600" spc="-80" dirty="0"/>
              <a:t>m</a:t>
            </a:r>
            <a:r>
              <a:rPr sz="2600" spc="-25" dirty="0"/>
              <a:t> </a:t>
            </a:r>
            <a:r>
              <a:rPr sz="2600" spc="70" dirty="0"/>
              <a:t>f</a:t>
            </a:r>
            <a:r>
              <a:rPr sz="2600" spc="-95" dirty="0"/>
              <a:t>r</a:t>
            </a:r>
            <a:r>
              <a:rPr sz="2600" spc="-75" dirty="0"/>
              <a:t>o</a:t>
            </a:r>
            <a:r>
              <a:rPr sz="2600" spc="-80" dirty="0"/>
              <a:t>m</a:t>
            </a:r>
            <a:r>
              <a:rPr sz="2600" spc="-150" dirty="0"/>
              <a:t> </a:t>
            </a:r>
            <a:r>
              <a:rPr sz="2600" spc="65" dirty="0"/>
              <a:t>d</a:t>
            </a:r>
            <a:r>
              <a:rPr sz="2600" spc="10" dirty="0"/>
              <a:t>e</a:t>
            </a:r>
            <a:r>
              <a:rPr sz="2600" spc="-170" dirty="0"/>
              <a:t>t</a:t>
            </a:r>
            <a:r>
              <a:rPr sz="2600" spc="10" dirty="0"/>
              <a:t>e</a:t>
            </a:r>
            <a:r>
              <a:rPr sz="2600" spc="-105" dirty="0"/>
              <a:t>c</a:t>
            </a:r>
            <a:r>
              <a:rPr sz="2600" spc="-170" dirty="0"/>
              <a:t>t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10" dirty="0"/>
              <a:t> </a:t>
            </a:r>
            <a:r>
              <a:rPr sz="2600" spc="-30" dirty="0"/>
              <a:t>i</a:t>
            </a:r>
            <a:r>
              <a:rPr sz="2600" spc="-155" dirty="0"/>
              <a:t>ss</a:t>
            </a:r>
            <a:r>
              <a:rPr sz="2600" spc="-229" dirty="0"/>
              <a:t>u</a:t>
            </a:r>
            <a:r>
              <a:rPr sz="2600" spc="5" dirty="0"/>
              <a:t>e</a:t>
            </a:r>
            <a:r>
              <a:rPr sz="2600" spc="20" dirty="0"/>
              <a:t>s</a:t>
            </a:r>
            <a:r>
              <a:rPr sz="2600" spc="-65" dirty="0"/>
              <a:t> </a:t>
            </a:r>
            <a:r>
              <a:rPr sz="2600" spc="-75" dirty="0"/>
              <a:t>o</a:t>
            </a:r>
            <a:r>
              <a:rPr sz="2600" spc="-35" dirty="0"/>
              <a:t>r</a:t>
            </a:r>
            <a:r>
              <a:rPr sz="2600" spc="114" dirty="0"/>
              <a:t> 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-170" dirty="0"/>
              <a:t>t</a:t>
            </a:r>
            <a:r>
              <a:rPr sz="2600" spc="15" dirty="0"/>
              <a:t>e</a:t>
            </a:r>
            <a:r>
              <a:rPr sz="2600" spc="-45" dirty="0"/>
              <a:t>r</a:t>
            </a:r>
            <a:r>
              <a:rPr sz="2600" spc="65" dirty="0"/>
              <a:t>p</a:t>
            </a:r>
            <a:r>
              <a:rPr sz="2600" spc="-45" dirty="0"/>
              <a:t>r</a:t>
            </a:r>
            <a:r>
              <a:rPr sz="2600" spc="5" dirty="0"/>
              <a:t>e</a:t>
            </a:r>
            <a:r>
              <a:rPr sz="2600" spc="-170" dirty="0"/>
              <a:t>t</a:t>
            </a:r>
            <a:r>
              <a:rPr sz="2600" spc="-30" dirty="0"/>
              <a:t>i</a:t>
            </a:r>
            <a:r>
              <a:rPr sz="2600" spc="-225" dirty="0"/>
              <a:t>n</a:t>
            </a:r>
            <a:r>
              <a:rPr sz="2600" spc="285" dirty="0"/>
              <a:t>g</a:t>
            </a:r>
            <a:r>
              <a:rPr sz="2600" spc="10" dirty="0"/>
              <a:t> </a:t>
            </a:r>
            <a:r>
              <a:rPr sz="2600" spc="-170" dirty="0"/>
              <a:t>t</a:t>
            </a:r>
            <a:r>
              <a:rPr sz="2600" spc="-225" dirty="0"/>
              <a:t>h</a:t>
            </a:r>
            <a:r>
              <a:rPr sz="2600" spc="5" dirty="0"/>
              <a:t>e</a:t>
            </a:r>
            <a:r>
              <a:rPr sz="2600" spc="-80" dirty="0"/>
              <a:t>m</a:t>
            </a:r>
            <a:r>
              <a:rPr sz="2600" spc="-150" dirty="0"/>
              <a:t> </a:t>
            </a:r>
            <a:r>
              <a:rPr sz="2600" spc="-70" dirty="0"/>
              <a:t>r</a:t>
            </a:r>
            <a:r>
              <a:rPr sz="2600" spc="185" dirty="0"/>
              <a:t>a</a:t>
            </a:r>
            <a:r>
              <a:rPr sz="2600" spc="-170" dirty="0"/>
              <a:t>t</a:t>
            </a:r>
            <a:r>
              <a:rPr sz="2600" spc="-20" dirty="0"/>
              <a:t>i</a:t>
            </a:r>
            <a:r>
              <a:rPr sz="2600" spc="-75" dirty="0"/>
              <a:t>o</a:t>
            </a:r>
            <a:r>
              <a:rPr sz="2600" spc="-225" dirty="0"/>
              <a:t>n</a:t>
            </a:r>
            <a:r>
              <a:rPr sz="2600" spc="195" dirty="0"/>
              <a:t>a</a:t>
            </a:r>
            <a:r>
              <a:rPr sz="2600" spc="-30" dirty="0"/>
              <a:t>l</a:t>
            </a:r>
            <a:r>
              <a:rPr sz="2600" spc="-20" dirty="0"/>
              <a:t>l</a:t>
            </a:r>
            <a:r>
              <a:rPr sz="2600" spc="-35" dirty="0"/>
              <a:t>y</a:t>
            </a:r>
            <a:r>
              <a:rPr sz="2600" spc="145" dirty="0"/>
              <a:t>.</a:t>
            </a:r>
            <a:endParaRPr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1562</Words>
  <Application>Microsoft Macintosh PowerPoint</Application>
  <PresentationFormat>On-screen Show (4:3)</PresentationFormat>
  <Paragraphs>258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Calibri</vt:lpstr>
      <vt:lpstr>Times New Roman</vt:lpstr>
      <vt:lpstr>Office Theme</vt:lpstr>
      <vt:lpstr>PowerPoint Presentation</vt:lpstr>
      <vt:lpstr>External Analysis</vt:lpstr>
      <vt:lpstr>The Strategic Planning Process</vt:lpstr>
      <vt:lpstr>Situational Analysis</vt:lpstr>
      <vt:lpstr>The Strategic Planning Process</vt:lpstr>
      <vt:lpstr>Process for External Analysis</vt:lpstr>
      <vt:lpstr>Nest Environment of a Health Care Organization</vt:lpstr>
      <vt:lpstr>Goals of Environmental Analysis</vt:lpstr>
      <vt:lpstr>Limitations of Environmental Analysis</vt:lpstr>
      <vt:lpstr>The External Environment</vt:lpstr>
      <vt:lpstr>Issue Map</vt:lpstr>
      <vt:lpstr>Scanning the External Environment</vt:lpstr>
      <vt:lpstr>“Areas” of the Environment Information Categories</vt:lpstr>
      <vt:lpstr>Information Sources</vt:lpstr>
      <vt:lpstr>Monitoring the External Environment</vt:lpstr>
      <vt:lpstr>Forecasting Environmental Change</vt:lpstr>
      <vt:lpstr>Assessing Environmental Change</vt:lpstr>
      <vt:lpstr>Assessing Issues</vt:lpstr>
      <vt:lpstr>Environmental Analysis Tools and Techniques</vt:lpstr>
      <vt:lpstr>Environmental Analysis Tools and Techniques</vt:lpstr>
      <vt:lpstr>Environmental Analysis Tools and Techniques</vt:lpstr>
      <vt:lpstr>Environmental Analysis Tools and Techniques</vt:lpstr>
      <vt:lpstr>Strategic Thinking Questions for Validation of the Strategic Assumptions</vt:lpstr>
      <vt:lpstr>Strategic Thinking Questions for Validation of the Strategic Assumptions</vt:lpstr>
      <vt:lpstr>Chapter 2 Practical Lessons</vt:lpstr>
      <vt:lpstr>Homework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Management  of  Health Care Organizations</dc:title>
  <dc:creator>rxie</dc:creator>
  <cp:lastModifiedBy>Microsoft Office User</cp:lastModifiedBy>
  <cp:revision>2</cp:revision>
  <dcterms:created xsi:type="dcterms:W3CDTF">2018-09-07T11:06:44Z</dcterms:created>
  <dcterms:modified xsi:type="dcterms:W3CDTF">2019-12-13T04:02:56Z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2018-09-07T00:00:00Z</vt:filetime>
  </property>
</Properties>
</file>